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4" r:id="rId2"/>
    <p:sldId id="263" r:id="rId3"/>
    <p:sldId id="266" r:id="rId4"/>
    <p:sldId id="265" r:id="rId5"/>
    <p:sldId id="258" r:id="rId6"/>
    <p:sldId id="259" r:id="rId7"/>
    <p:sldId id="260" r:id="rId8"/>
    <p:sldId id="261" r:id="rId9"/>
    <p:sldId id="262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84" y="3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22T13:56:31.235"/>
    </inkml:context>
    <inkml:brush xml:id="br0">
      <inkml:brushProperty name="width" value="0.1" units="cm"/>
      <inkml:brushProperty name="height" value="0.1" units="cm"/>
      <inkml:brushProperty name="color" value="#130103"/>
    </inkml:brush>
  </inkml:definitions>
  <inkml:trace contextRef="#ctx0" brushRef="#br0">151 69 1376 0 0,'0'0'5712'0'0,"-1"2"-5472"0"0,-7 49 152 0 0,7-48-392 0 0,-2 14 0 0 0,11 79 16 0 0,-12 164-88 0 0,-7-97 61 0 0,0-22-23 0 0,1 1 15 0 0,10-113 17 0 0,1 1 0 0 0,1 0-1 0 0,2-1 1 0 0,10 40 0 0 0,-9-41-24 0 0,0 0 1 0 0,-2 0-1 0 0,-1 0 0 0 0,-2 48 0 0 0,0-37-48 0 0,-1-16 31 0 0,-1-1-1 0 0,-6 24 1 0 0,4-24 64 0 0,1-1 0 0 0,0 24 1 0 0,-1-22-26 0 0,3-17 14 0 0,-1-1 0 0 0,1 1-1 0 0,0 0 1 0 0,1 0 0 0 0,-1-1-1 0 0,1 8 1 0 0,1-8 30 0 0,-6 22 116 0 0,2 1-117 0 0,3-22-33 0 0,0 1 0 0 0,-1-1 0 0 0,0 1 1 0 0,0-1-1 0 0,-3 11 0 0 0,-2 19-6 0 0,6-24 0 0 0,4-2 0 0 0,-3-2 12 0 0,-1-6 120 0 0,6 25 1848 0 0,-8-18-1587 0 0,-2 12-109 0 0,4-19-215 0 0,0-1-14 0 0,0 6-34 0 0,0-4 22 0 0,0 9 985 0 0,-5 9 339 0 0,5-11-1431 0 0,4 1 10 0 0,-3-1 33 0 0,-2-5-22 0 0,-3 4 43 0 0,4-7 54 0 0,0-1-1 0 0,0 7 2590 0 0,-1-15-2561 0 0,0-1 1 0 0,0 1 0 0 0,-4-13-1 0 0,3 13-8 0 0,0-1-1 0 0,1 0 0 0 0,-2-15 0 0 0,-2-162 685 0 0,10 71-748 0 0,-5 90 24 0 0,1 1-1 0 0,1-1 0 0 0,0 1 1 0 0,2-1-1 0 0,8-27 0 0 0,-10 45-23 0 0,-1-1 0 0 0,0 1-1 0 0,0-1 1 0 0,-1-9-1 0 0,0 9-5 0 0,1 0-1 0 0,-1 1 0 0 0,1-1 0 0 0,2-6 0 0 0,28-129-3 0 0,-22 20 0 0 0,-3 57 0 0 0,-3 36 0 0 0,-3 21 0 0 0,1 1 0 0 0,0-1 0 0 0,0 0 0 0 0,4-10 0 0 0,-2 4-5 0 0,-1 0 0 0 0,0 0 0 0 0,0-1 0 0 0,-1 1 0 0 0,-2-15 0 0 0,1 21-18 0 0,3-50-7 0 0,-1 40 21 0 0,-1 0 0 0 0,-1 0 0 0 0,-1 0 0 0 0,-3-21 0 0 0,2 21-30 0 0,0-1 0 0 0,2 1 0 0 0,1-27 0 0 0,1-2-26 0 0,-2 23-9 0 0,-1 1 1 0 0,-6-39-1 0 0,1-12 20 0 0,4 51 35 0 0,3 20 12 0 0,-1 0 1 0 0,0 0-1 0 0,-1-1 0 0 0,1 1 0 0 0,0 0 1 0 0,-1 0-1 0 0,-1-4 0 0 0,0 1-21 0 0,1 1 0 0 0,0 0 0 0 0,0-1 0 0 0,0 1 0 0 0,0 0 0 0 0,1-6 0 0 0,-3-20-286 0 0,4 16 168 0 0,-1 15 141 0 0,0-1 1 0 0,0 1-1 0 0,0-1 0 0 0,0 1 1 0 0,1 0-1 0 0,-1-1 0 0 0,0 1 1 0 0,0-1-1 0 0,0 1 0 0 0,0-1 1 0 0,0 1-1 0 0,0-1 0 0 0,0 1 0 0 0,0-1 1 0 0,-1 1-1 0 0,1-1 0 0 0,0 1 1 0 0,0-1-1 0 0,0 1 0 0 0,0-1 1 0 0,-1 1-1 0 0,1-1 0 0 0,0-2 48 0 0,3-5-32 0 0,-2 0-27 0 0,-1 6-70 0 0,0-9-727 0 0,1 10 679 0 0,1-12-1046 0 0,0 11 600 0 0,0 7 333 0 0,-2 7 226 0 0,4 21-22 0 0,-1-8 13 0 0,0 0 1 0 0,-2 0 0 0 0,-2 37-1 0 0,0-11 4 0 0,0-43 26 0 0,0 1 0 0 0,0-1 0 0 0,-4 12 0 0 0,3-12 0 0 0,0 0 0 0 0,1 0 0 0 0,-2 13 0 0 0,-2 44 0 0 0,4-51 0 0 0,0 0 0 0 0,-5 17 0 0 0,3-16 0 0 0,1 0 0 0 0,0 19 0 0 0,0-9 0 0 0,-8 44 0 0 0,0 1 0 0 0,7-44 0 0 0,-12 41 0 0 0,9-40 0 0 0,-4 31 0 0 0,-1 19 53 0 0,5 6-42 0 0,5-47-11 0 0,0-24 0 0 0,0 0 0 0 0,1-1 0 0 0,1 1 0 0 0,2 18 0 0 0,-1-15 19 0 0,-1 0 0 0 0,-1 0 1 0 0,-2 22-1 0 0,0 4 21 0 0,2-26-9 0 0,-2 1 1 0 0,0-1-1 0 0,-7 27 0 0 0,8-41-28 0 0,-4 44 61 0 0,3-37-54 0 0,1 0 0 0 0,0 0 1 0 0,1 1-1 0 0,-1-1 0 0 0,3 16 0 0 0,0 6 4 0 0,-2 178-4 0 0,1-204 33 0 0,4 7-33 0 0,-5-5-10 0 0,-5 11 11 0 0,4-12 37 0 0,0 0 1 0 0,0 0-1 0 0,1-1 0 0 0,0 1 0 0 0,0 0 1 0 0,0 0-1 0 0,0 0 0 0 0,1 0 0 0 0,0 0 0 0 0,0 0 1 0 0,2 5-1 0 0,-1 12-189 0 0,-3-2 4567 0 0,-13-48-3929 0 0,11 12-443 0 0,0-1 0 0 0,1 0-1 0 0,0-27 1 0 0,-10-40 186 0 0,7-144-163 0 0,5 207-80 0 0,-1-6-16 0 0,1-1 0 0 0,2 1 0 0 0,8-43-1 0 0,0 0 20 0 0,-6 33 0 0 0,3-25 3 0 0,-4 27-10 0 0,9-39 1 0 0,-3 25-21 0 0,3-74 1 0 0,-12 116 25 0 0,1 5 1 0 0,7-177-64 0 0,-6 155 64 0 0,1 0 0 0 0,0 1 0 0 0,11-37 0 0 0,1-6 0 0 0,-6 20-74 0 0,-9 37 45 0 0,1-1-1 0 0,1 1 1 0 0,0 0 0 0 0,3-12 0 0 0,-2 12 0 0 0,-1 0 1 0 0,0 0 0 0 0,0 0-1 0 0,0-12 1 0 0,-2 9 10 0 0,1 0 0 0 0,2-18 0 0 0,-6-6 18 0 0,18-37 0 0 0,-13 70-2 0 0,-2 3-2 0 0,1-1 1 0 0,-1 1-1 0 0,0-1 0 0 0,1 0 1 0 0,-1 1-1 0 0,0-1 0 0 0,1 0 0 0 0,-1 1 1 0 0,0-1-1 0 0,0 0 0 0 0,0 0 1 0 0,0 1-1 0 0,0-1 0 0 0,1 0 0 0 0,-1 0 1 0 0,-1 1-1 0 0,1-1 0 0 0,0 0 1 0 0,0 0-1 0 0,0 1 0 0 0,0-2 0 0 0,0-1-50 0 0,0 0-1 0 0,1 0 0 0 0,-1 0 1 0 0,1 0-1 0 0,0 0 0 0 0,0 0 0 0 0,2-4 1 0 0,-2 4-6 0 0,1 0 0 0 0,-1-1 0 0 0,0 1 1 0 0,0 0-1 0 0,-1 0 0 0 0,1-1 0 0 0,0-4 0 0 0,-2 3 45 0 0,7-18-52 0 0,-5 21 58 0 0,-6-23-8 0 0,4 25 12 0 0,1-1-1 0 0,0 1 1 0 0,-1-1-1 0 0,1 1 1 0 0,0-1-1 0 0,-1 0 1 0 0,1 1-1 0 0,0-1 1 0 0,0 1-1 0 0,0-1 1 0 0,0 0-1 0 0,0 1 1 0 0,0-1-1 0 0,-1 0 1 0 0,1 1-1 0 0,1-1 1 0 0,-1 0-1 0 0,0 1 1 0 0,0-1-1 0 0,0 1 1 0 0,0-1-1 0 0,0 0 1 0 0,1 0-1 0 0,0-1-24 0 0,-1 0-68 0 0,4-5-1249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22T13:56:50.678"/>
    </inkml:context>
    <inkml:brush xml:id="br0">
      <inkml:brushProperty name="width" value="0.1" units="cm"/>
      <inkml:brushProperty name="height" value="0.1" units="cm"/>
      <inkml:brushProperty name="color" value="#130103"/>
    </inkml:brush>
  </inkml:definitions>
  <inkml:trace contextRef="#ctx0" brushRef="#br0">1 1 1376 0 0,'0'0'136'0'0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22T13:56:52.790"/>
    </inkml:context>
    <inkml:brush xml:id="br0">
      <inkml:brushProperty name="width" value="0.1" units="cm"/>
      <inkml:brushProperty name="height" value="0.1" units="cm"/>
      <inkml:brushProperty name="color" value="#130103"/>
    </inkml:brush>
  </inkml:definitions>
  <inkml:trace contextRef="#ctx0" brushRef="#br0">26 147 2304 0 0,'0'0'2349'0'0,"-25"-12"7840"0"0,42 19-4669 0 0,-3-3-7804 0 0,154 6 2205 0 0,-150-8 154 0 0,-16-2-56 0 0,0 1-1 0 0,0-1 1 0 0,0 0 0 0 0,0 0-1 0 0,0 0 1 0 0,0 0 0 0 0,0 0-1 0 0,0 0 1 0 0,0-1 0 0 0,3 0-1 0 0,16-2 348 0 0,-15 3-295 0 0,0 0 1 0 0,0-1-1 0 0,0 0 1 0 0,11-3-1 0 0,-7 3 1141 0 0,-12 1-1144 0 0,0 0-67 0 0,0 0 0 0 0,0 0-1 0 0,0-1 1 0 0,0 1 0 0 0,0 0 0 0 0,0-1-1 0 0,0 1 1 0 0,0-1 0 0 0,0 0 0 0 0,0 0 0 0 0,0 1-1 0 0,1-1 1 0 0,-1-1 0 0 0,0 1 0 0 0,1 0-1 0 0,-3-2 1 0 0,4 3-1 0 0,-27-11 0 0 0,18 8 0 0 0,-1-2-29 0 0,4 3-6 0 0,-14-1 27 0 0,6-1 7 0 0,13 4 4 0 0,-1-1-1 0 0,1 1 1 0 0,0-1-1 0 0,-1 1 1 0 0,1 0-1 0 0,0-1 1 0 0,-1 1-1 0 0,1 0 1 0 0,0 0-1 0 0,-1 0 1 0 0,1 0-1 0 0,-1 0 1 0 0,1 1-1 0 0,0-1 1 0 0,-1 0 0 0 0,1 1-1 0 0,0-1 1 0 0,-3 2-1 0 0,-12 4-201 0 0,-6 4-95 0 0,-9 5-153 0 0,30-14 380 0 0,0 0 105 0 0,-3 4-17 0 0,2-3 22 0 0,-3-1-33 0 0,-3 2-20 0 0,7-2-63 0 0,0 1 44 0 0,2 12-79 0 0,-2 2 81 0 0,1-7 7 0 0,0 0 0 0 0,1 0 0 0 0,0 0 0 0 0,0 1 0 0 0,5 16-1 0 0,6 26-43 0 0,-8-29 45 0 0,-3-15 8 0 0,0 0 0 0 0,0-1 0 0 0,1 1 0 0 0,4 14 0 0 0,-1-3-16 0 0,5 10 0 0 0,-5-19 27 0 0,-1 2 0 0 0,6 17 0 0 0,-3-5 0 0 0,-1 5 0 0 0,3 1 0 0 0,-7-24 0 0 0,0 0 0 0 0,0 0 0 0 0,0 0 0 0 0,-1 1 0 0 0,1 10 0 0 0,-3-13 8 0 0,1-2-5 0 0,0-1 1 0 0,0 1-1 0 0,0-1 1 0 0,0 0-1 0 0,1 1 1 0 0,-1-1-1 0 0,0 0 1 0 0,1 1-1 0 0,-1-1 1 0 0,1 0-1 0 0,-1 1 1 0 0,1-1-1 0 0,-1 0 1 0 0,3 3-1 0 0,0 2 9 0 0,-2-4-12 0 0,0 0 0 0 0,0 0 0 0 0,0 0 0 0 0,0 1 0 0 0,-1-1 0 0 0,1 0 0 0 0,-1 1 0 0 0,1-1 0 0 0,-1 0 0 0 0,0 1 0 0 0,0-1 0 0 0,0 0 0 0 0,-1 4 0 0 0,1 14 50 0 0,0-14 65 0 0,7 26-24 0 0,-5-22-91 0 0,-1-1 0 0 0,-1-1 11 0 0,-2 0-37 0 0,0 9 1711 0 0,-8-27-1499 0 0,6 3-90 0 0,1 0-1 0 0,0 1 0 0 0,0-1 1 0 0,-2-9-1 0 0,3 9 27 0 0,-1 0 0 0 0,0 1 0 0 0,0-1 0 0 0,-4-7 0 0 0,3 6-44 0 0,0 0 1 0 0,0-1-1 0 0,1 0 1 0 0,-5-17-1 0 0,-1-5 13 0 0,2 7-186 0 0,1-1 0 0 0,2-1 0 0 0,-3-28 0 0 0,-4-25-52 0 0,5-18 72 0 0,3 60 150 0 0,1-70 0 0 0,3 67-255 0 0,-1 39 171 0 0,0 1 0 0 0,-1-1 0 0 0,1 1 0 0 0,0 0 0 0 0,0-1 0 0 0,0 1 0 0 0,0 0 0 0 0,0-1 0 0 0,0 1 0 0 0,0-1 0 0 0,1 1 0 0 0,-1 0 0 0 0,0-1 0 0 0,0 1 1 0 0,0-1-1 0 0,0 1 0 0 0,0 0 0 0 0,1-1 0 0 0,-1 1 0 0 0,0 0 0 0 0,0-1 0 0 0,0 1 0 0 0,1 0 0 0 0,-1 0 0 0 0,1-1 0 0 0,3-6-119 0 0,-2-23-601 0 0,-1 29 676 0 0,3-3 30 0 0,-3 3-37 0 0,0 1-14 0 0,6-3-10 0 0,1 0 38 0 0,1 1 1 0 0,0 0-1 0 0,-1 0 1 0 0,1 1-1 0 0,0 0 1 0 0,10 1-1 0 0,25-4-33 0 0,39-10 86 0 0,-73 12 39 0 0,20-7 87 0 0,1 2 0 0 0,0 2 0 0 0,0 0 0 0 0,0 2 0 0 0,40 2 0 0 0,-60 1-65 0 0,3 1 7 0 0,-1 2-19 0 0,29 9-597 0 0,-34-9 444 0 0,6 7-393 0 0,-1 0-2348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22T13:57:10.925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9794 681 3224 0 0,'0'0'1280'0'0,"0"-8"1747"0"0,-1-11-1841 0 0,-2 13-1032 0 0,0 1 1 0 0,0-1-1 0 0,0 1 0 0 0,-1 0 0 0 0,0 0 0 0 0,0 0 1 0 0,-1 1-1 0 0,-6-7 0 0 0,4 7 109 0 0,1 0 0 0 0,-1 0 0 0 0,0 1 0 0 0,0 0 0 0 0,0 0 0 0 0,0 0-1 0 0,0 1 1 0 0,-1 0 0 0 0,-9-1 0 0 0,-32-10 353 0 0,37 9-513 0 0,0 1 0 0 0,-1 0-1 0 0,1 1 1 0 0,-15 0 0 0 0,13 0 25 0 0,0 1 0 0 0,0-2 0 0 0,-16-4 0 0 0,-67-11 976 0 0,-89-20-298 0 0,109 22-756 0 0,-125-8 0 0 0,-82 15-568 0 0,-18 0 442 0 0,-27 2 302 0 0,198 8-172 0 0,-372 14-54 0 0,443-10 0 0 0,-131 13 0 0 0,-138 26-60 0 0,-241 81-107 0 0,387-80 233 0 0,-28 9-239 0 0,-225 91 147 0 0,340-108-60 0 0,-126 56-26 0 0,41-7 72 0 0,-43 22 6 0 0,-51 30 6 0 0,-57 31-8 0 0,-32 62-75 0 0,81-46 15 0 0,175-120 79 0 0,-300 187-117 0 0,15 28 44 0 0,290-198 85 0 0,-260 196-44 0 0,35-26 39 0 0,317-242 10 0 0,-48 41 0 0 0,-72 80 0 0 0,-57 73 32 0 0,1-3 0 0 0,154-164-32 0 0,-42 54 0 0 0,1 5-24 0 0,-30 43-16 0 0,42-48 40 0 0,-37 58 0 0 0,-147 310-64 0 0,153-221 216 0 0,77-192-120 0 0,-30 101 36 0 0,1 15-36 0 0,-16 73-4 0 0,0 70-28 0 0,36-125-60 0 0,18-120 48 0 0,-4 37 2 0 0,-46 534-188 0 0,50-520 209 0 0,0 69 31 0 0,10-122-26 0 0,14 162 43 0 0,26 57-219 0 0,88 300 0 0 0,-84-391 140 0 0,9 33 24 0 0,99 252-4 0 0,-95-317 32 0 0,84 152 0 0 0,-70-179-12 0 0,-8-16 13 0 0,-14-15 48 0 0,70 96 1 0 0,-83-137-82 0 0,85 109 0 0 0,-32-59 0 0 0,104 114 0 0 0,-139-160 0 0 0,148 152 0 0 0,-55-58 0 0 0,72 67 0 0 0,-151-153 0 0 0,119 103 0 0 0,7 5 35 0 0,-46-39 4 0 0,23 18-16 0 0,193 153 8 0 0,-219-195-12 0 0,111 76 26 0 0,256 117-45 0 0,-316-191-42 0 0,-38-21 12 0 0,141 80 30 0 0,20-9 0 0 0,13-27 0 0 0,53-23 42 0 0,-160-49-10 0 0,-8-3 115 0 0,250 81 694 0 0,179 44-376 0 0,92-31-108 0 0,-491-107-243 0 0,58 0 339 0 0,28 7-9 0 0,28 11-272 0 0,-78-15-36 0 0,367 34-12 0 0,-291-54-123 0 0,122 13 122 0 0,-398-37-96 0 0,90 13 54 0 0,348 47 106 0 0,-118-45-87 0 0,0-22 35 0 0,-198-2-109 0 0,236-7 244 0 0,-255 3-172 0 0,111-7 135 0 0,96-1 78 0 0,169-19-335 0 0,-373 16 34 0 0,294-13 7 0 0,-295 19-20 0 0,144-26 99 0 0,-2-23-96 0 0,127-36 0 0 0,-336 67 0 0 0,419-104 54 0 0,-409 94-17 0 0,197-84 0 0 0,-191 60 6 0 0,-4-5 0 0 0,137-91-1 0 0,-12-6-134 0 0,-197 124 42 0 0,211-144 178 0 0,-216 139-163 0 0,-2-2 1 0 0,-2-3 0 0 0,83-96-1 0 0,47-95 291 0 0,-148 190-227 0 0,15-21 33 0 0,-3-2 1 0 0,63-127-1 0 0,-62 86 253 0 0,-4-1 0 0 0,44-182-1 0 0,-39-64 806 0 0,-41 263-938 0 0,3-78-78 0 0,14-99 50 0 0,-20 220-47 0 0,-1-92-1 0 0,-3 47 65 0 0,23-154 325 0 0,-22 218-564 0 0,11-189 122 0 0,-8 84 83 0 0,38-825 228 0 0,-44 782-236 0 0,-11-379 414 0 0,-1 293-543 0 0,8 149 0 0 0,-19-292 0 0 0,-16 28 635 0 0,10 127-286 0 0,4 86-349 0 0,-54-197 0 0 0,50 252 0 0 0,-11-43 7 0 0,-111-293 0 0 0,97 325 28 0 0,-110-241 76 0 0,67 179-101 0 0,-209-375 44 0 0,225 436-43 0 0,-214-329 53 0 0,-67-23 115 0 0,83 158-166 0 0,-20 17-16 0 0,261 269 3 0 0,-252-244 0 0 0,-79-28 0 0 0,170 151 0 0 0,-6 7 0 0 0,65 52 0 0 0,-251-177-72 0 0,-25 40 0 0 0,25 45 72 0 0,-30 16-79 0 0,332 143 6 0 0,12 3 5 0 0,-353-124 118 0 0,238 95-41 0 0,-357-102-72 0 0,274 83 68 0 0,-226-53-42 0 0,238 69 101 0 0,-22-3 8 0 0,-522-71 0 0 0,187 94-72 0 0,618 41 0 0 0,-233-3-3 0 0,0 10-1 0 0,1 9 0 0 0,-368 74 1 0 0,544-77-13 0 0,-544 131-418 0 0,111 39 380 0 0,363-130-171 0 0,29-13-9 0 0,-127 72-1 0 0,78-21-1433 0 0,-267 217 0 0 0,323-231-3810 0 0,3-3-1607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22T13:57:35.962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16956 1181 4144 0 0,'0'0'3849'0'0,"-17"-6"-1676"0"0,10 4-1891 0 0,-1 0-1 0 0,0 0 1 0 0,1-1 0 0 0,0 0-1 0 0,-1-1 1 0 0,1 1-1 0 0,0-1 1 0 0,-7-6-1 0 0,10 7-143 0 0,-61-42 1456 0 0,33 25-1534 0 0,24 14-52 0 0,1 1-1 0 0,-2 0 0 0 0,1 0 0 0 0,-11-4 0 0 0,-34-13 90 0 0,32 13 4 0 0,1 1 0 0 0,-1 0 0 0 0,-24-4 0 0 0,16 12 216 0 0,25 0-251 0 0,-1 1 0 0 0,1-1 0 0 0,-1 0 0 0 0,0-1 0 0 0,1 1 0 0 0,-7-2 0 0 0,-43-4 182 0 0,40 5-181 0 0,1 0 1 0 0,-24-5-1 0 0,-15-10 102 0 0,-59-13 171 0 0,63 18-279 0 0,26 5 53 0 0,-38-4 1 0 0,41 7-41 0 0,1-1 1 0 0,1 0 0 0 0,-1-1-1 0 0,-18-9 1 0 0,-24-6 220 0 0,-15-2 168 0 0,-131-35 724 0 0,66 17-467 0 0,24 9-241 0 0,-134-29-167 0 0,-504-132 537 0 0,491 128-360 0 0,117 32-282 0 0,68 12-122 0 0,-111-22 9 0 0,-189-3-143 0 0,-472 7-1 0 0,641 47-12 0 0,53 0 52 0 0,-402 31-4 0 0,121-1-59 0 0,228-23 72 0 0,-176 8 35 0 0,28-3 12 0 0,182-11-97 0 0,-39 4 36 0 0,20 5 82 0 0,-258 22-68 0 0,-20 14-11 0 0,112-9-60 0 0,-8 13-3 0 0,270-41 30 0 0,-437 82 33 0 0,-47 17 12 0 0,403-78 0 0 0,-375 121-52 0 0,344-92 40 0 0,-168 67-339 0 0,104-33 68 0 0,-120 43-135 0 0,-2 1-210 0 0,-45 27 290 0 0,9 25 271 0 0,43-2 56 0 0,327-164 11 0 0,-375 203-193 0 0,99-33 122 0 0,193-112 18 0 0,-192 137 45 0 0,248-165 17 0 0,3 2 64 0 0,-117 112 0 0 0,-61 93-271 0 0,145-144 196 0 0,12-10 147 0 0,-118 168 0 0 0,-38 127-489 0 0,225-340 244 0 0,-43 114-1 0 0,46-101 94 0 0,5-3-11 0 0,2 2-1 0 0,5 0 0 0 0,-13 86 1 0 0,-58 543-100 0 0,80 42 114 0 0,39-402 91 0 0,-10-190-90 0 0,68 508 264 0 0,-28-258-164 0 0,124 707 209 0 0,-90-728-56 0 0,-57-281-107 0 0,70 160 0 0 0,-65-185-71 0 0,79 160 168 0 0,-93-203-194 0 0,76 128 132 0 0,145 183 65 0 0,-162-245-76 0 0,111 113 1 0 0,-166-193-151 0 0,361 352 324 0 0,-289-286-325 0 0,-45-41 8 0 0,103 78 0 0 0,-78-73 9 0 0,67 44 72 0 0,-57-48-89 0 0,249 160 126 0 0,-110-73 89 0 0,12-17 4 0 0,-93-49-130 0 0,-38-22-50 0 0,133 43-1 0 0,122 21 52 0 0,-221-73-49 0 0,240 61 99 0 0,-120-36-131 0 0,-141-32-25 0 0,85 22 0 0 0,322 63 110 0 0,4-24 76 0 0,198 14 119 0 0,-452-67-300 0 0,71 15-211 0 0,277 28 302 0 0,235 36 24 0 0,-763-107-136 0 0,315 49 32 0 0,491 37-26 0 0,-576-69 67 0 0,173 11 24 0 0,-123-29-13 0 0,2-25 48 0 0,146-40-185 0 0,-38-4 188 0 0,-7-38-25 0 0,253-77-94 0 0,-264 46 118 0 0,166-62-34 0 0,-335 91-62 0 0,63-33 94 0 0,-302 104-100 0 0,381-137 156 0 0,-198 53-172 0 0,-161 68 20 0 0,98-52 368 0 0,-3-7 0 0 0,175-128 0 0 0,-269 165-391 0 0,117-78 25 0 0,-128 89 134 0 0,-1-3 1 0 0,-3-3-1 0 0,112-115 0 0 0,-133 117-139 0 0,168-171-14 0 0,222-229 67 0 0,-396 406-68 0 0,201-242 92 0 0,-132 151-33 0 0,25-43 106 0 0,-112 145-131 0 0,210-358 479 0 0,-236 394-513 0 0,245-504 462 0 0,-84 162-491 0 0,-123 264-13 0 0,42-124 0 0 0,-20 19 176 0 0,41-134 451 0 0,-25-7-150 0 0,61-789 307 0 0,-126 808-744 0 0,-12-136 101 0 0,-4 263-58 0 0,-56-573 152 0 0,-32 94-142 0 0,-113-213-53 0 0,106 583 84 0 0,49 148-43 0 0,-33-81 54 0 0,-9 3 0 0 0,-10 4-1 0 0,-178-274 1 0 0,-2 81-142 0 0,222 321 34 0 0,-200-237 0 0 0,-22 17 14 0 0,83 92-13 0 0,112 124-41 0 0,-155-124 0 0 0,-119-53-48 0 0,217 172-13 0 0,-300-143-1 0 0,344 194 79 0 0,-2 5 0 0 0,-2 4 0 0 0,-1 5 1 0 0,-1 4-1 0 0,-172-18 0 0 0,90 29-68 0 0,-2 8-1 0 0,-262 24 1 0 0,189 11-163 0 0,-452 110 0 0 0,-238 148-1776 0 0,517-127-1749 0 0,212-74-4830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22T13:57:46.329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0 1376 0 0,'0'0'1744'0'0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3:58:01.525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3 88 1840,'0'0'1213,"5"-11"2328,-7 6-3147,1 1-1,-1-1 1,1 1-1,1-1 1,-1 1-1,1-1 1,0 0-1,0 1 1,0-1-1,2-25 10245,-2 31-10616,1 0 0,-1 1 0,1-1 0,0 0 0,-1 1-1,1-1 1,0 0 0,0 0 0,0 1 0,0-1-1,0 0 1,1 1 0,8 10 62,17 33-12,-14-24-72,9 17 0,23 66 0,12 47 64,-37-95-64,16 38 0,41 84 0,-55-124 0,-17-40 0,0 0 0,14 23 0,45 77 0,-51-93 0,-8-13 0,0 1 0,1-1 0,9 10 0,-14-17 29,1 1-1,-1 0 0,1-1 1,-1 1-1,0 0 0,0 0 1,0 0-1,0 0 0,2 3 1,-3-4-21,0-1 0,0 0 1,0 1-1,0-1 0,0 0 1,0 1-1,0-1 0,0 0 1,0 0-1,1 1 0,-1-1 1,0 0-1,0 0 0,0 1 1,1-1-1,-1 0 0,0 0 1,0 1-1,0-1 1,1 0-1,-1 0 0,0 0 1,0 0-1,1 1 0,-1-1 1,0 0-1,1 0 0,-1 0 1,0 0-1,1 0 0,-1 0 1,0 0-1,0 0 0,1 0 1,-1 0-1,1 0 0,0 0 3,-1 0-1,1-1 0,0 1 0,0 0 0,0 0 1,-1-1-1,1 1 0,0-1 0,-1 1 0,1-1 1,0 1-1,-1-1 0,1 1 0,0-1 0,-1 1 1,1-1-1,-1 0 0,1 1 0,-1-1 0,1 0 1,-1 0-1,0 1 0,1-2 0,7-22 100,-6 19-65,0-6 2,0 0-1,0 0 0,-1 0 1,-1-13-1,3-18 42,2-3-88,-4 21 0,2 0 0,1 1 0,0-1 0,2 1 0,17-44 0,-14 46-6,-7 16 0,0 0 0,0 0 0,1 0 0,0 1 0,0-1 0,4-4 0,-1 4 0,0-1 0,0 1-1,1 0 1,0 1 0,0 0 0,11-6-1,-15 9-7,0 0 0,1 0 1,-1 0-1,0 1 0,1-1 0,-1 1 0,1-1 0,-1 1 0,1 0 0,-1 1 0,1-1 0,-1 1 0,1-1 0,-1 1 0,1 0 0,-1 0 1,0 0-1,0 1 0,1-1 0,3 4 0,0-1-49,-1 0 0,1 1 1,-1 0-1,0 0 0,0 0 0,-1 1 1,0 0-1,5 7 0,97 133-1492,-79-106 1307,62 73 0,-88-111 271,-1-1-1,0 1 0,1-1 1,-1 1-1,1-1 1,-1 0-1,1 1 0,0-1 1,-1 0-1,1 0 0,0 0 1,0 0-1,0-1 0,0 1 1,0 0-1,0-1 0,0 1 1,0-1-1,0 0 1,0 0-1,0 0 0,0 0 1,0 0-1,0 0 0,0 0 1,0-1-1,2 0 0,-1 0 25,0-1 0,0 0 0,0 0 0,0 0 0,-1 0 0,1 0-1,-1-1 1,0 1 0,1-1 0,-1 1 0,0-1 0,-1 0 0,1 0 0,0 0-1,1-6 1,9-24 403,-2 0 0,-1 0 0,6-53 0,-3 20 94,3-58 174,-12 100-605,0 0-1,-2-34 1,-2 35-72,2-1 0,7-46 0,8-53-1496,-8 85-761,-1 12-3827,-2 9-509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3:58:01.957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79 1 7832,'0'0'602,"0"10"1268,-4 85 4919,-10 50-5082,1-8-1389,-8 55-301,15-134-27,-2 45-33,2 28 32,3-105-459,2-18 221,0 0 0,0 0 0,1 0 0,0 11-1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3:58:02.402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20 143 10736,'6'-10'978,"12"-27"-764,16-31 1883,-33 66-2020,0 0 0,1 0 0,-1 1 0,0-1-1,1 0 1,-1 1 0,1-1 0,-1 1 0,1-1 0,0 1 0,-1 0 0,1 0 0,0 0 0,0 0 0,0 0 0,0 0 0,0 0-1,0 0 1,0 1 0,0-1 0,0 1 0,0 0 0,1 0 0,-1 0 0,0 0 0,0 0 0,0 0 0,4 1 0,1 1-78,1 1 1,-1 0 0,0 1 0,0-1 0,0 1 0,0 1 0,-1-1 0,0 1 0,0 0 0,0 1 0,8 10-1,0 0 5,-2 2-1,0 0 0,10 20 1,-20-32 54,0-1 0,0 0 0,0 0 0,-1 1 1,1-1-1,-1 1 0,-1 0 0,1-1 0,-1 1 1,0 0-1,-1 9 0,-2 6 374,-12 38 0,1 1 97,9-38-289,-1 0-1,-17 40 0,16-42-118,-35 71 396,35-74-450,-1-1 0,-1 1 0,0-1 0,-1-1-1,-1 1 1,-1-2 0,0 0 0,0 0 0,-25 20-1,35-33-131,0 0-1,1 0 1,-1 0-1,0 0 1,0 0-1,0 0 1,0 0-1,0-1 0,0 1 1,0-1-1,0 0 1,0 1-1,0-1 1,0 0-1,0 0 1,0 0-1,0 0 1,0-1-1,0 1 0,0-1 1,0 1-1,0-1 1,0 1-1,-2-2 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3:58:02.801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154 0 19407,'0'2'439,"-5"70"1232,0 17-821,-19 114 0,13-131-452,-39 182 512,7-48-4374,36-163-1823,-1-3-1519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3:58:04.660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37 219 3680,'-23'-19'13446,"10"-2"-5642,23 42-7925,11 9 107,29 49 6,-44-68 9,-1 0 0,0 0-1,-1 1 1,0-1 0,4 22-1,58 282-146,-47-237 120,-9-35 12,18 49 0,-5-31 0,-7-17-15,1-1 1,2-1 0,28 46-1,-43-83 29,0 1 0,1-2 0,-1 1 0,11 8 0,-1-5 0,-8-11 0,-4 2 0,1-1 0,0 1 0,0-1 0,-1 0-1,1-1 1,0 1 0,-1 0 0,0-1-1,1 1 1,-1-1 0,0 0 0,0 0-1,0 0 1,-1 0 0,1 0 0,1-6 0,3-4 19,-2 0 0,6-26 0,19-187-62,-14 139 32,-6 57 18,-7 27-36,0-1 0,-1 1 0,0-1-1,0 0 1,0 0 0,1-7 0,13 12-158,-11 0 152,0 1-1,0 0 1,0 0-1,-1 0 1,1 1-1,-1-1 1,1 1-1,-1 0 1,0 0-1,0 0 1,0 0-1,3 6 1,27 47-527,-30-51 489,36 75-779,-20-39 540,2 0 0,1-2-1,37 50 1,-45-75 274,1 0-1,1-1 1,0-1 0,34 21-1,-40-27 36,-5-3 64,0 0 0,0 0 0,0-1 0,0 0-1,0 1 1,1-2 0,-1 1 0,1-1-1,-1 0 1,1 0 0,-1 0 0,1-1 0,0 0-1,-1 0 1,1-1 0,0 1 0,-1-1 0,9-2-1,-5-1 71,0 0-1,0 0 1,0-1-1,0 0 1,-1 0-1,0-1 1,0 0-1,-1-1 1,13-12-1,-9 5 53,0 1 0,-1-1 0,0-1 0,-1 0 0,-1 0 0,-1-1 0,9-24 0,28-123 940,-42 156-1050,20-152 762,-15 98-614,17-200 100,-11 99-748,1 1-2609,-13 118-1327,-1 32 1031,0-7-3598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22T13:56:33.253"/>
    </inkml:context>
    <inkml:brush xml:id="br0">
      <inkml:brushProperty name="width" value="0.1" units="cm"/>
      <inkml:brushProperty name="height" value="0.1" units="cm"/>
      <inkml:brushProperty name="color" value="#130103"/>
    </inkml:brush>
  </inkml:definitions>
  <inkml:trace contextRef="#ctx0" brushRef="#br0">371 748 1376 0 0,'0'0'9754'0'0,"0"-19"-8972"0"0,0 10-645 0 0,1 1 0 0 0,0-1 1 0 0,0 0-1 0 0,0 1 0 0 0,1-1 1 0 0,3-7-1 0 0,42-99 1627 0 0,-2 10-581 0 0,-6 9-254 0 0,-22 59-478 0 0,-2-1 0 0 0,12-49 0 0 0,-24 73-432 0 0,0 1 0 0 0,0-1 0 0 0,2 1 0 0 0,0 0 0 0 0,0 0 0 0 0,11-17 0 0 0,-2-2-165 0 0,-13 28 144 0 0,-5 24-4176 0 0,-1 23 4211 0 0,-1 8-125 0 0,2-35-34 0 0,3-12 91 0 0,0-1 0 0 0,0 0 0 0 0,1 1 0 0 0,0-1 0 0 0,-1 1 0 0 0,1-1 0 0 0,0 0 0 0 0,1 1 0 0 0,-1-1 0 0 0,1 1 0 0 0,0-1 0 0 0,-1 0 0 0 0,3 5 0 0 0,-3-3 15 0 0,0 0-1 0 0,-1 0 0 0 0,1 0 0 0 0,-1 0 0 0 0,0 0 1 0 0,-1 0-1 0 0,-2 6 0 0 0,-1 7-35 0 0,-4 1 41 0 0,-1 3 18 0 0,9-15-6 0 0,-1 0 0 0 0,0-1 0 0 0,0 1 0 0 0,-6 11 0 0 0,-8 46-166 0 0,12-56 152 0 0,0 0-12 0 0,0 1-1 0 0,1 0 1 0 0,0 0 0 0 0,1 0 0 0 0,-2 11 0 0 0,3-13 33 0 0,-6 15 80 0 0,-19 5-20 0 0,19-19-54 0 0,5 0 44 0 0,1-6-1 0 0,-5 1-28 0 0,4-2 341 0 0,0 0-278 0 0,1-1 1 0 0,-1 1 0 0 0,0 0 0 0 0,1-1 0 0 0,-1 1-1 0 0,0 0 1 0 0,0-1 0 0 0,1 0 0 0 0,-1 1-1 0 0,0-1 1 0 0,0 0 0 0 0,0 0 0 0 0,1 0 0 0 0,-1 0-1 0 0,0-1 1 0 0,-3 0 0 0 0,4 0-8 0 0,-1 0 0 0 0,1 0-1 0 0,-1 1 1 0 0,1-1 0 0 0,-1 0 0 0 0,1 0 0 0 0,-1 1-1 0 0,1-1 1 0 0,-1 1 0 0 0,0 0 0 0 0,-3-1 0 0 0,3 1 11 0 0,-1-1 1 0 0,1 1-1 0 0,-1-1 1 0 0,1 0-1 0 0,-1 0 1 0 0,1 0-1 0 0,0 0 1 0 0,-1 0-1 0 0,-2-2 0 0 0,-150-155 2884 0 0,73 75-2808 0 0,50 48-55 0 0,18 21-55 0 0,1-1 1 0 0,-15-22-1 0 0,6 7 14 0 0,16 22-152 0 0,0 0 0 0 0,1 0 1 0 0,-1 0-1 0 0,2-1 0 0 0,-1 0 0 0 0,-4-14 1 0 0,19 38-6330 0 0,-9-14 6384 0 0,-1-1 1 0 0,1 1-1 0 0,-1-1 1 0 0,1 1-1 0 0,-1-1 1 0 0,1 1 0 0 0,-1 0-1 0 0,1-1 1 0 0,-1 1-1 0 0,0 0 1 0 0,1 0-1 0 0,-1-1 1 0 0,0 1-1 0 0,1 0 1 0 0,-1 0 0 0 0,0-1-1 0 0,0 2 1 0 0,6 12-256 0 0,-2-8 219 0 0,0 0 1 0 0,-1 0 0 0 0,0 1-1 0 0,0-1 1 0 0,4 14-1 0 0,-5-13-42 0 0,0 0-1 0 0,1-1 1 0 0,-1 0-1 0 0,1 1 1 0 0,1-1-1 0 0,-1 0 1 0 0,8 9-1 0 0,-1-3-47 0 0,0 0-1 0 0,-1 1 1 0 0,0 0 0 0 0,11 22-1 0 0,-11-18-17 0 0,1-1-1 0 0,17 22 1 0 0,1 5 53 0 0,-22-34 69 0 0,-1 0-1 0 0,2 0 1 0 0,-1 0 0 0 0,13 12 0 0 0,-11-15 23 0 0,-6-4-35 0 0,0-1-1 0 0,1 1 1 0 0,-1 0-1 0 0,0 0 1 0 0,0 0-1 0 0,8 14 6121 0 0,-8-18-5683 0 0,4-5-130 0 0,0 0 0 0 0,-1 0 1 0 0,0 0-1 0 0,0-1 0 0 0,-1 0 0 0 0,5-10 0 0 0,6-10 84 0 0,9-8-134 0 0,1 0 0 0 0,50-53 0 0 0,-20 26-72 0 0,-17 13-126 0 0,-25 32 0 0 0,1 0 0 0 0,1 1 0 0 0,0 0 0 0 0,24-19 0 0 0,-6 10-335 0 0,46-33-1487 0 0,-62 50 716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3:58:05.054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66 1 15288,'1'94'1520,"-8"168"1509,-2-124-1634,-6 43-358,0-19-837,3-28-248,9-102-182,3 38 1,-3 28-3526,0-86 1277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3:58:05.512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139 144 14312,'0'0'654,"11"-6"218,11-4-370,-1-1 0,33-23-1,-34 20-175,1 1-1,32-14 0,-49 25-319,14-6 23,32-10 0,-47 18-27,1-1-1,-1 1 0,1 0 0,-1 0 1,1 0-1,-1 1 0,0-1 0,1 1 1,-1 0-1,1 0 0,-1 0 0,0 0 0,1 0 1,-1 1-1,0-1 0,0 1 0,0 0 1,0 0-1,-1 0 0,1 1 0,0-1 1,-1 0-1,0 1 0,1 0 0,2 5 0,2 2 4,-1 0 0,0 0-1,0 1 1,-1 0-1,-1 0 1,5 16-1,-3 0 12,0 0 0,-2 1 0,-1-1 0,-2 1 0,0 0 0,-5 31 0,-2-4 59,-3 0 0,-18 58-1,17-82 250,-2-1-1,-1 0 0,-22 35 0,9-16 46,15-29-290,-1-1 0,-1 0 0,0-1 0,-2 0 0,0-1 0,-1-1 0,0-1 0,-1 0 0,-1-1 0,-27 17 0,34-25-136,-10 6-112,-28 12 1,41-21 48,0 0 0,-1 0 0,1-1 1,-1 0-1,1-1 0,-1 0 1,-9 0-1,-15-1-532,-2 0-19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3:58:05.975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202 0 21743,'0'0'1059,"3"2"-467,2 1-437,24 15 166,-1 1 0,35 31-1,-29-20-322,-21-20-34,0 1 0,-1 0 1,18 23-1,-27-31 19,2 3-161,-1 0 1,1 1-1,-1-1 1,0 1-1,0 0 0,-1 0 1,0 0-1,0 0 1,0 1-1,-1-1 1,1 10-1,-1 13-592,-1 0 1,-2 1-1,0-1 0,-9 39 1,-2-10-223,-23 65 0,21-85 1283,-2 0-1,-1-1 1,-3-1 0,-35 51-1,-110 128 4019,98-134-2980,10-14 397,56-68-1672,0 1 0,1-1 0,-1 1 0,0-1 0,1 1 0,-1 0 0,1-1 0,-1 1 0,0 0 0,1-1-1,-1 1 1,1 0 0,0-1 0,-1 1 0,1 0 0,0 0 0,-1 0 0,1-1 0,0 1 0,0 0 0,0 0 0,0 0 0,0 0 0,0-1-1,0 2 1,2-1-18,-1 0 0,1 0-1,0-1 1,0 1-1,0-1 1,0 1 0,0-1-1,0 0 1,0 0-1,0 0 1,4-1 0,4 1-32,9 1 7,0-1-1,0 0 0,0-2 0,-1 0 1,1-1-1,-1-1 0,25-9 0,16-9 5,0 3 0,2 3 0,0 2 0,99-9 0,-53 5-1613,-60 8-5433,-17 6-966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22T13:56:37.504"/>
    </inkml:context>
    <inkml:brush xml:id="br0">
      <inkml:brushProperty name="width" value="0.1" units="cm"/>
      <inkml:brushProperty name="height" value="0.1" units="cm"/>
      <inkml:brushProperty name="color" value="#130103"/>
    </inkml:brush>
  </inkml:definitions>
  <inkml:trace contextRef="#ctx0" brushRef="#br0">60 1 3224 0 0,'0'0'31'0'0,"-1"1"0"0"0,1-1 0 0 0,-1 0 0 0 0,1 1 0 0 0,-1-1 1 0 0,0 0-1 0 0,1 1 0 0 0,-1-1 0 0 0,1 0 0 0 0,-1 1 0 0 0,0-1 0 0 0,1 0 0 0 0,-1 0 1 0 0,0 0-1 0 0,1 0 0 0 0,-1 0 0 0 0,0 0 0 0 0,1 0 0 0 0,-1 0 0 0 0,0 0 0 0 0,-22-1 9986 0 0,7-2-8829 0 0,15 4-1161 0 0,0 0 0 0 0,1 0-1 0 0,-1 0 1 0 0,0 0 0 0 0,1 0 0 0 0,-1 0-1 0 0,1 0 1 0 0,-1 0 0 0 0,1 1 0 0 0,-1-1 0 0 0,1 0-1 0 0,0 0 1 0 0,-1 0 0 0 0,1 1 0 0 0,0-1-1 0 0,0 0 1 0 0,0 0 0 0 0,0 0 0 0 0,0 1-1 0 0,0-1 1 0 0,1 0 0 0 0,-1 0 0 0 0,0 0-1 0 0,1 2 1 0 0,0 12 167 0 0,19-5 37 0 0,8 15-65 0 0,-1 2-1 0 0,-1 0 1 0 0,27 39 0 0 0,-25-32-135 0 0,2-2-1 0 0,1-2 1 0 0,1 0-1 0 0,43 29 1 0 0,12 11 8 0 0,86 72 79 0 0,-22-18 20 0 0,75 24 419 0 0,-150-101-458 0 0,-49-31-92 0 0,-11-7 7 0 0,-1 1-1 0 0,0 0 0 0 0,19 18 0 0 0,-18-17 42 0 0,-14-10-53 0 0,0 0 1 0 0,-1 1-1 0 0,1-1 1 0 0,-1 0-1 0 0,0 0 1 0 0,1 1-1 0 0,-1-1 1 0 0,0 1-1 0 0,0-1 1 0 0,1 1-1 0 0,-1 0 1 0 0,-1-1 0 0 0,1 1-1 0 0,0 0 1 0 0,1 3-1 0 0,4 7 41 0 0,5 1-31 0 0,-6-12-12 0 0,-1 0-2 0 0,16 25 2 0 0,-15-19 0 0 0,26 23 0 0 0,-19-20 0 0 0,-8-7 0 0 0,0 1 0 0 0,0-1 0 0 0,0 1 0 0 0,0 0 0 0 0,0 0 0 0 0,-1 1 0 0 0,5 8 0 0 0,2-4 0 0 0,32 23 0 0 0,-25-21 26 0 0,-5-3 8 0 0,-1 1 0 0 0,20 18 0 0 0,-20-18-23 0 0,-9-8-6 0 0,1 0 0 0 0,0 1 0 0 0,-1-1 0 0 0,1 1-1 0 0,-1 0 1 0 0,1 0 0 0 0,-1 0 0 0 0,0 0 0 0 0,0 0 0 0 0,3 3 0 0 0,-4-3-1 0 0,1 0 0 0 0,0 0 0 0 0,-1-1 0 0 0,1 1 0 0 0,0 0 0 0 0,0-1 0 0 0,0 0 0 0 0,0 1 0 0 0,0-1 1 0 0,0 0-1 0 0,1 0 0 0 0,2 1 0 0 0,-1-1 25 0 0,0-1 2 0 0,17 12-17 0 0,5 7 954 0 0,-18-12-904 0 0,-5-5-10 0 0,1 2-33 0 0,-3-2 22 0 0,4 4-33 0 0,3-1 1 0 0,-6-4 266 0 0,-1 0-223 0 0,6 1-33 0 0,-5 0 22 0 0,4 5-33 0 0,2-2-10 0 0,-3 0 11 0 0,-4-4 85 0 0,0 0-128 0 0,4 7 2917 0 0,-6-27-2223 0 0,-29-53-17 0 0,28 68-637 0 0,1 0 1 0 0,-1 0-1 0 0,-1 1 1 0 0,1-1-1 0 0,0 1 1 0 0,-1-1-1 0 0,-3-2 1 0 0,3 2-8 0 0,0 1 1 0 0,0-1-1 0 0,0 0 1 0 0,0 0 0 0 0,-2-5-1 0 0,-31-65 28 0 0,22 48-6 0 0,-15-37 0 0 0,2 7 31 0 0,9 21-55 0 0,8 14 1 0 0,2 2 0 0 0,-1 0 0 0 0,-20-28 0 0 0,26 42 0 0 0,0 0 1 0 0,0-1-1 0 0,0 1 0 0 0,-3-9 0 0 0,3 7-3 0 0,0 0 0 0 0,0 0 0 0 0,-1 0 0 0 0,0 1 0 0 0,-1-1 0 0 0,-7-8 0 0 0,-1-8-2276 0 0,16 32 666 0 0,7 26 1066 0 0,-8-25 356 0 0,1 0 0 0 0,7 17 0 0 0,21 73-969 0 0,-2-32 410 0 0,21 41-448 0 0,-38-90 1035 0 0,1-1-1 0 0,0 0 0 0 0,22 20 0 0 0,-28-30 152 0 0,8 4 12 0 0,-12-10 0 0 0,0 1 0 0 0,0-1 0 0 0,0 1 0 0 0,-1 0 0 0 0,1 0 0 0 0,-1 0 0 0 0,1 0 0 0 0,2 5 0 0 0,10 10 767 0 0,-15-9-216 0 0,0-8-519 0 0,0 0 0 0 0,0 0 1 0 0,0-1-1 0 0,0 1 0 0 0,0 0 0 0 0,0 0 0 0 0,0 0 0 0 0,0 0 0 0 0,0 0 0 0 0,0-1 0 0 0,0 1 0 0 0,0 0 0 0 0,0 0 0 0 0,-1 0 0 0 0,0 1 0 0 0,-11 17 292 0 0,11-17 0 0 0,-16 13 348 0 0,11-11-563 0 0,-7 8 95 0 0,0-2 1 0 0,-1 0-1 0 0,0 0 1 0 0,-17 8-1 0 0,-2-1-141 0 0,26-12-37 0 0,-1-1 1 0 0,0 0-1 0 0,0 0 0 0 0,-9 2 1 0 0,6-2 8 0 0,0 0 0 0 0,0 1 1 0 0,-11 6-1 0 0,-26 10-6 0 0,4-5-60 0 0,33-11-206 0 0,0-1 1 0 0,0-1 0 0 0,0 1 0 0 0,-1-2 0 0 0,1 0-1 0 0,-18 2 1 0 0,15-7-751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22T13:56:39.347"/>
    </inkml:context>
    <inkml:brush xml:id="br0">
      <inkml:brushProperty name="width" value="0.1" units="cm"/>
      <inkml:brushProperty name="height" value="0.1" units="cm"/>
      <inkml:brushProperty name="color" value="#130103"/>
    </inkml:brush>
  </inkml:definitions>
  <inkml:trace contextRef="#ctx0" brushRef="#br0">22 2474 6680 0 0,'0'0'3632'0'0,"-11"10"-1775"0"0,0-5 1305 0 0,24-24-942 0 0,48-82-1070 0 0,-14 31-1017 0 0,-16 26-46 0 0,15-24 120 0 0,92-107 0 0 0,2-1-133 0 0,-23 25 42 0 0,-33 44-21 0 0,32-35 220 0 0,201-204 565 0 0,-139 122-788 0 0,-41 49-85 0 0,-71 94 205 0 0,99-163 0 0 0,-110 162-135 0 0,-39 60-77 0 0,3-6 11 0 0,-15 20 11 0 0,1 0-1 0 0,0 1 1 0 0,0-1-1 0 0,9-9 1 0 0,-5 6-13 0 0,11-41-9 0 0,-20 43 0 0 0,-2 5-42 0 0,0-14-92 0 0,3 12 134 0 0,8-2 0 0 0,-5 0-12 0 0,-2 6-36 0 0,2-2 36 0 0,-3 3 13 0 0,11-14-40 0 0,-5 1 27 0 0,-5 12 65 0 0,0 1-227 0 0,0 0 0 0 0,0 0 0 0 0,-1-1 1 0 0,1 1-1 0 0,0 0 0 0 0,-1 0 0 0 0,1-1 0 0 0,-1 1 0 0 0,0-1 0 0 0,1 0 1 0 0,-1 1-1 0 0,0-1 0 0 0,0 0 0 0 0,1-2 0 0 0,-5-4-933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22T13:56:43.364"/>
    </inkml:context>
    <inkml:brush xml:id="br0">
      <inkml:brushProperty name="width" value="0.1" units="cm"/>
      <inkml:brushProperty name="height" value="0.1" units="cm"/>
      <inkml:brushProperty name="color" value="#130103"/>
    </inkml:brush>
  </inkml:definitions>
  <inkml:trace contextRef="#ctx0" brushRef="#br0">729 69 1840 0 0,'0'0'13440'0'0,"-21"0"-12105"0"0,-65 10 41 0 0,81-9-1322 0 0,0 0 0 0 0,0 0 0 0 0,1 0 0 0 0,-1 1 0 0 0,1 0-1 0 0,-7 2 1 0 0,-12 6 172 0 0,10-8-95 0 0,1 0-1 0 0,0-1 1 0 0,-25 0 0 0 0,-24 2 143 0 0,41 0-246 0 0,0 0-1 0 0,0 0 1 0 0,1 2-1 0 0,-1 0 1 0 0,1 1-1 0 0,-19 9 0 0 0,22-9 3 0 0,0 0 0 0 0,0 0 0 0 0,-28 4 0 0 0,30-7-18 0 0,1 0 0 0 0,-1 1 0 0 0,1 0 0 0 0,0 1-1 0 0,-24 13 1 0 0,11-7-251 0 0,23-10 222 0 0,-1 0 1 0 0,1 0-1 0 0,0 1 0 0 0,-1-1 1 0 0,1 1-1 0 0,0 0 1 0 0,-4 3-1 0 0,5-3 8 0 0,-11 5-62 0 0,12-6-21 0 0,17 0-821 0 0,0 1 861 0 0,0-1 0 0 0,0-1 1 0 0,0 0-1 0 0,0-1 0 0 0,0 0 1 0 0,0-2-1 0 0,24-5 0 0 0,-12 3 52 0 0,-24 5 0 0 0,1-1 0 0 0,0 0 0 0 0,-1 0 0 0 0,1 0 0 0 0,-1 0 0 0 0,8-4 0 0 0,2-1 0 0 0,1 1 0 0 0,18-5 0 0 0,-18 6 0 0 0,-1-1 0 0 0,23-10 0 0 0,-15 5-33 0 0,29-9-1 0 0,-33 12 3 0 0,0 0 0 0 0,33-18 0 0 0,-42 21 24 0 0,-1 1 0 0 0,1 0 0 0 0,-1 0 0 0 0,1 1 0 0 0,0 0 0 0 0,9-1-1 0 0,14-4 5 0 0,6-2 49 0 0,-20 6-90 0 0,-1-2 1 0 0,1 0 0 0 0,31-14-1 0 0,-39 14-78 0 0,1 0 1 0 0,19-5-1 0 0,42-16 644 0 0,-71 28-328 0 0,1 2-192 0 0,-1 0 1 0 0,1 0 0 0 0,-1 0-1 0 0,0 0 1 0 0,0 0 0 0 0,0 0-1 0 0,0 0 1 0 0,-1 0-1 0 0,1 1 1 0 0,-1-1 0 0 0,0 0-1 0 0,0 0 1 0 0,-1 0 0 0 0,1 1-1 0 0,-3 5 1 0 0,1 3-7 0 0,-25 169-532 0 0,27-178 532 0 0,-14 109-22 0 0,-3 12-158 0 0,11-82 144 0 0,-8 33 14 0 0,6-36 167 0 0,6-30-67 0 0,0 0 0 0 0,0 0 0 0 0,-1 0 0 0 0,0 0 0 0 0,-7 14-1 0 0,8-17-21 0 0,2-6-35 0 0,0 1 1 0 0,0-1 0 0 0,-1 0 0 0 0,1 1-1 0 0,0-1 1 0 0,-1 1 0 0 0,1-1 0 0 0,-1 0-1 0 0,0 0 1 0 0,1 1 0 0 0,-1-1 0 0 0,0 0-1 0 0,0 0 1 0 0,0 0 0 0 0,0 0 0 0 0,0 0-1 0 0,-1 2 1 0 0,0-2-85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22T13:56:20.346"/>
    </inkml:context>
    <inkml:brush xml:id="br0">
      <inkml:brushProperty name="width" value="0.1" units="cm"/>
      <inkml:brushProperty name="height" value="0.1" units="cm"/>
      <inkml:brushProperty name="color" value="#130103"/>
    </inkml:brush>
  </inkml:definitions>
  <inkml:trace contextRef="#ctx0" brushRef="#br0">0 1312 3312 0 0,'33'3'760'0'0,"-33"-2"-685"0"0,1 0 0 0 0,-1-1 0 0 0,1 1 1 0 0,-1 0-1 0 0,1 0 0 0 0,-1-1 0 0 0,1 1 0 0 0,-1 0 1 0 0,0 0-1 0 0,1 0 0 0 0,-1 0 0 0 0,0-1 0 0 0,0 1 1 0 0,0 0-1 0 0,1 0 0 0 0,-1 0 0 0 0,0 0 0 0 0,-3 7 3553 0 0,12-8-2761 0 0,-9 0-834 0 0,1 0-1 0 0,-1 1 1 0 0,1-1-1 0 0,0 0 0 0 0,-1 0 1 0 0,1 0-1 0 0,0 0 1 0 0,-1 0-1 0 0,1 0 1 0 0,0 0-1 0 0,-1 0 0 0 0,1 0 1 0 0,0 0-1 0 0,-1 0 1 0 0,1 0-1 0 0,0-1 1 0 0,-1 1-1 0 0,1 0 1 0 0,-1 0-1 0 0,1-1 0 0 0,0 1 1 0 0,0-1-1 0 0,46-32 786 0 0,-32 25-424 0 0,23-20 0 0 0,-10 6 36 0 0,-18 15-235 0 0,-1 0 1 0 0,13-14-1 0 0,10-4 161 0 0,-26 22-276 0 0,0-1 1 0 0,-1 0 0 0 0,1-1 0 0 0,8-8 0 0 0,12-16 402 0 0,49-38 1 0 0,1-1-6 0 0,-58 51-334 0 0,25-17-1 0 0,18-16 123 0 0,8-8-31 0 0,-8 7-21 0 0,68-49 480 0 0,6-5-4 0 0,-1-9-527 0 0,-27 23-24 0 0,14-7 127 0 0,-118 95-266 0 0,6-9 38 0 0,-8 10-32 0 0,0 0-1 0 0,0 0 1 0 0,0 0 0 0 0,0 0-1 0 0,1 0 1 0 0,-1 0 0 0 0,1 1 0 0 0,-1-1-1 0 0,1 0 1 0 0,0 1 0 0 0,0-1-1 0 0,0 1 1 0 0,2-2 0 0 0,22-26 68 0 0,-22 26-83 0 0,-1 2 3 0 0,0-1 1 0 0,0 0-1 0 0,0 0 1 0 0,0 0 0 0 0,-1 0-1 0 0,1-1 1 0 0,-1 1-1 0 0,1-1 1 0 0,2-4-1 0 0,-4 6 0 0 0,1-1 0 0 0,-1 1 0 0 0,0-1 0 0 0,1 1 0 0 0,-1-1 0 0 0,1 1 0 0 0,-1 0-1 0 0,1 0 1 0 0,-1 0 0 0 0,1 0 0 0 0,0 0 0 0 0,0 0 0 0 0,3-1 0 0 0,1-1-10 0 0,1 1 0 0 0,-1-1 0 0 0,0-1 0 0 0,-1 1 0 0 0,8-6 0 0 0,-7 5 6 0 0,18-17 9 0 0,-14 14 1 0 0,0 0 0 0 0,-3 1 0 0 0,-3-3 0 0 0,2-2 0 0 0,-2 10 0 0 0,0 1 0 0 0,7-11 0 0 0,-5 2 0 0 0,4 4 0 0 0,0-4 0 0 0,7-8 44 0 0,-15 15-19 0 0,26-11-1207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22T13:56:21.440"/>
    </inkml:context>
    <inkml:brush xml:id="br0">
      <inkml:brushProperty name="width" value="0.1" units="cm"/>
      <inkml:brushProperty name="height" value="0.1" units="cm"/>
      <inkml:brushProperty name="color" value="#130103"/>
    </inkml:brush>
  </inkml:definitions>
  <inkml:trace contextRef="#ctx0" brushRef="#br0">556 1 1376 0 0,'0'0'10478'0'0,"-34"0"-9388"0"0,-6 1 58 0 0,15 1-126 0 0,-41-4 0 0 0,54 1-932 0 0,0 1 1 0 0,-20 2 0 0 0,-5 0 42 0 0,-31 5 31 0 0,24-2-147 0 0,27-2 1 0 0,0 1 0 0 0,0 0 0 0 0,1 1 1 0 0,0 1-1 0 0,-30 15 0 0 0,37-17-24 0 0,1 1-43 0 0,-9 12-29 0 0,7-9 376 0 0,-2 2-1873 0 0,12-9 1543 0 0,0-1 0 0 0,0 0-1 0 0,0 1 1 0 0,0-1 0 0 0,0 0 0 0 0,0 1 0 0 0,0-1 0 0 0,0 0 0 0 0,0 0-1 0 0,0 1 1 0 0,0-1 0 0 0,0 0 0 0 0,0 1 0 0 0,0-1 0 0 0,0 0 0 0 0,1 1 0 0 0,-1-1-1 0 0,0 0 1 0 0,0 0 0 0 0,0 1 0 0 0,0-1 0 0 0,0 0 0 0 0,1 0 0 0 0,-1 1-1 0 0,0-1 1 0 0,0 0 0 0 0,1 0 0 0 0,-1 1 0 0 0,0-1 0 0 0,0 0 0 0 0,1 0 0 0 0,-1 0-1 0 0,0 0 1 0 0,0 0 0 0 0,1 1 0 0 0,-1-1 0 0 0,0 0 0 0 0,1 0 0 0 0,3 1-74 0 0,0 1 1 0 0,0-1 0 0 0,0 0-1 0 0,0 0 1 0 0,8 0 0 0 0,5 2-133 0 0,-9-2 128 0 0,0 0-1 0 0,-1 0 0 0 0,1-1 1 0 0,-1 0-1 0 0,1 0 0 0 0,0-1 1 0 0,14-2-1 0 0,12-2-280 0 0,-4 1-263 0 0,60-15 0 0 0,6-2 445 0 0,-64 14 338 0 0,-23 5 0 0 0,-1 0-1 0 0,1 1 0 0 0,13-1 1 0 0,-21 2 91 0 0,1-1 4 0 0,4-1-22 0 0,-4 1 82 0 0,0 3-284 0 0,1 1 0 0 0,-1-1 0 0 0,0 1 1 0 0,0-1-1 0 0,0 1 0 0 0,-1 0 0 0 0,1 0 0 0 0,1 3 0 0 0,-2-4 11 0 0,-1 0-5 0 0,1-1 0 0 0,-1 1 0 0 0,0 0 0 0 0,0-1-1 0 0,0 1 1 0 0,0-1 0 0 0,0 1 0 0 0,0 0 0 0 0,-1-1-1 0 0,1 1 1 0 0,-1 1 0 0 0,-1 11 31 0 0,2-7-36 0 0,0 0 1 0 0,0 0-1 0 0,-1 0 0 0 0,0 0 1 0 0,0 0-1 0 0,-1 0 0 0 0,-4 12 1 0 0,5-15-2 0 0,0 1 0 0 0,-1 0 0 0 0,1-1 0 0 0,1 1 0 0 0,-1 8 0 0 0,-4 19 0 0 0,-3-9 0 0 0,2 0 0 0 0,0 1 0 0 0,1 0 0 0 0,2 0 0 0 0,0 0 0 0 0,2 0 0 0 0,3 44 0 0 0,-1-62 0 0 0,0 1 0 0 0,1 0 0 0 0,0 0 0 0 0,0-1 0 0 0,5 10 0 0 0,-1 11 0 0 0,-1-17-550 0 0,2-2-2296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22T13:56:47.497"/>
    </inkml:context>
    <inkml:brush xml:id="br0">
      <inkml:brushProperty name="width" value="0.1" units="cm"/>
      <inkml:brushProperty name="height" value="0.1" units="cm"/>
      <inkml:brushProperty name="color" value="#130103"/>
    </inkml:brush>
  </inkml:definitions>
  <inkml:trace contextRef="#ctx0" brushRef="#br0">323 0 2304 0 0,'-9'3'315'0'0,"3"3"2092"0"0,1 1-1082 0 0,-2 3-36 0 0,4-5-1467 0 0,-1 2 352 0 0,4-5-166 0 0,-1 0-1 0 0,1 0 1 0 0,0 0 0 0 0,-1 1-1 0 0,1-1 1 0 0,-1 0-1 0 0,0 0 1 0 0,0 0-1 0 0,-2 3 1 0 0,-12 26-10 0 0,-6 7 14 0 0,12-23 213 0 0,0 0 0 0 0,1 1 0 0 0,-7 17 0 0 0,11-24-87 0 0,1 0 0 0 0,0 0-1 0 0,-3 17 1 0 0,-2-6-21 0 0,7-18-108 0 0,0-1 1 0 0,0 1-1 0 0,1 0 0 0 0,-1-1 1 0 0,0 1-1 0 0,1 0 0 0 0,-1-1 1 0 0,1 1-1 0 0,0 0 1 0 0,-1 0-1 0 0,1 1 0 0 0,0 1 1 0 0,0-1 0 0 0,-1 0-1 0 0,1 0 1 0 0,-1 0-1 0 0,0 0 1 0 0,1 0 0 0 0,-1 0-1 0 0,-1 0 1 0 0,1 0 0 0 0,-2 3-1 0 0,1-3 1 0 0,0 1-1 0 0,0 0 1 0 0,1 0 0 0 0,0 0-1 0 0,0 0 1 0 0,-1 5 0 0 0,0-3-11 0 0,0 1 1 0 0,0 0 0 0 0,0-1-1 0 0,-5 9 1 0 0,-2 9 12 0 0,-9 17 43 0 0,11-29-34 0 0,2 0 0 0 0,-7 21 0 0 0,0-11-21 0 0,11-20 0 0 0,-1-1 0 0 0,1 1 0 0 0,0 0 0 0 0,0 0 0 0 0,0 0 0 0 0,0 0 0 0 0,0 0 0 0 0,0 0 0 0 0,0 0 0 0 0,1 0 0 0 0,-1 3 0 0 0,-7 26 25 0 0,6-25-19 0 0,1 1 1 0 0,-1-1-1 0 0,1 0 1 0 0,0 0-1 0 0,0 8 1 0 0,1-10-7 0 0,-1 1 0 0 0,0-1 0 0 0,0 0 0 0 0,0 0 0 0 0,-3 6 0 0 0,2-7 0 0 0,1 1 0 0 0,0-1 0 0 0,0 0 0 0 0,0 1 0 0 0,0-1 0 0 0,1 1 0 0 0,-1-1 0 0 0,1 1 0 0 0,0-1 0 0 0,0 5 0 0 0,13 50 0 0 0,-13-54 34 0 0,0-4-29 0 0,0 1-1 0 0,0-1 1 0 0,0 0 0 0 0,0 1 0 0 0,0-1 0 0 0,0 0-1 0 0,0 1 1 0 0,0-1 0 0 0,0 0 0 0 0,0 1 0 0 0,0-1-1 0 0,0 0 1 0 0,0 0 0 0 0,0 1 0 0 0,0-1-1 0 0,0 0 1 0 0,0 1 0 0 0,0-1 0 0 0,1 0 0 0 0,-1 1-1 0 0,0-1 1 0 0,0 0 0 0 0,0 0 0 0 0,0 1 0 0 0,1-1-1 0 0,-1 0 1 0 0,0 0 0 0 0,0 1 0 0 0,1-1-1 0 0,-1 0 1 0 0,0 0 0 0 0,0 0 0 0 0,1 0 0 0 0,-1 1-1 0 0,0-1 1 0 0,1 0 0 0 0,-1 0 0 0 0,0 0 0 0 0,1 0-1 0 0,-1 0 1 0 0,0 0 0 0 0,1 0 0 0 0,-17 28 1596 0 0,5-22-1130 0 0,6 2-455 0 0,10 2-16 0 0,-5-10 1 0 0,1 0 1 0 0,-1 0 0 0 0,0 1 0 0 0,0-1-1 0 0,0 0 1 0 0,0 1 0 0 0,0-1 0 0 0,0 0-1 0 0,0 1 1 0 0,0-1 0 0 0,0 0 0 0 0,0 1-1 0 0,0-1 1 0 0,0 0 0 0 0,0 1 0 0 0,0-1-1 0 0,0 0 1 0 0,0 1 0 0 0,0-1 0 0 0,0 0-1 0 0,0 1 1 0 0,0-1 0 0 0,0 0 0 0 0,-1 0-1 0 0,1 1 1 0 0,0 0 1 0 0,-1-1 0 0 0,1 0 0 0 0,0 1 0 0 0,0-1 0 0 0,0 1-1 0 0,0-1 1 0 0,-1 1 0 0 0,1-1 0 0 0,0 1 0 0 0,0-1 0 0 0,0 1 0 0 0,0-1 0 0 0,0 1 0 0 0,0-1-1 0 0,0 1 1 0 0,0 0 0 0 0,1-1 0 0 0,-1 0 0 0 0,0 1 0 0 0,0-1 0 0 0,0 1 0 0 0,0-1-1 0 0,1 1 1 0 0,-1-1 0 0 0,0 1 0 0 0,1-1 0 0 0,-1 1 0 0 0,0-1 0 0 0,1 0 0 0 0,-1 1 0 0 0,0-1-1 0 0,1 0 1 0 0,-1 1 0 0 0,1-1 0 0 0,1 2 892 0 0,-3 1-827 0 0,0 0 0 0 0,0 0 0 0 0,0-1 0 0 0,0 1 1 0 0,-1 0-1 0 0,1-1 0 0 0,-1 1 0 0 0,0-1 0 0 0,-3 5 0 0 0,3-6-210 0 0,0 1-122 0 0,-2 1 275 0 0,1 3-45 0 0,13 1 13 0 0,4-1 0 0 0,-13-4-18 0 0,-1-1 34 0 0,0 1 1 0 0,0 0-1 0 0,0-1 0 0 0,0 1 0 0 0,0 0 1 0 0,0 0-1 0 0,0-1 0 0 0,0 1 1 0 0,1-1-1 0 0,-1 1 0 0 0,1 0 1 0 0,-1-1-1 0 0,2 3 0 0 0,-2 0 2 0 0,22 11-71 0 0,-19-13 66 0 0,0 0 1 0 0,0 0-1 0 0,0 0 1 0 0,0-1-1 0 0,0 0 1 0 0,1 1-1 0 0,-1-1 1 0 0,0 0-1 0 0,1-1 1 0 0,-1 1-1 0 0,1 0 1 0 0,-1-1-1 0 0,1 0 1 0 0,4 0-1 0 0,7-1 15 0 0,-1-1-1 0 0,17-4 1 0 0,-15 3 9 0 0,6-2 138 0 0,-1-2 1 0 0,-1 0-1 0 0,1-1 1 0 0,23-14-1 0 0,9-3 202 0 0,11-2-11 0 0,130-37 0 0 0,-139 50-295 0 0,-19 5-44 0 0,71-10 1 0 0,-41 9-434 0 0,-32 3-3379 0 0,-4 2-802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22T13:56:49.846"/>
    </inkml:context>
    <inkml:brush xml:id="br0">
      <inkml:brushProperty name="width" value="0.1" units="cm"/>
      <inkml:brushProperty name="height" value="0.1" units="cm"/>
      <inkml:brushProperty name="color" value="#130103"/>
    </inkml:brush>
  </inkml:definitions>
  <inkml:trace contextRef="#ctx0" brushRef="#br0">385 0 2704 0 0,'0'0'1596'0'0,"-2"2"-1129"0"0,-28 32 3192 0 0,29-33-3592 0 0,1 0-1 0 0,-1 0 0 0 0,0 0 0 0 0,1 0 0 0 0,-1 0 0 0 0,0 0 0 0 0,0-1 0 0 0,1 1 0 0 0,-1 0 1 0 0,0 0-1 0 0,0-1 0 0 0,0 1 0 0 0,0 0 0 0 0,0-1 0 0 0,0 1 0 0 0,-1-1 0 0 0,2 1 39 0 0,-1 2-50 0 0,-15 8 64 0 0,14-11-17 0 0,1 1-1 0 0,0 0 1 0 0,0 0 0 0 0,-1 0-1 0 0,1 1 1 0 0,0-1-1 0 0,0 0 1 0 0,0 0 0 0 0,0 1-1 0 0,0-1 1 0 0,0 0 0 0 0,0 1-1 0 0,1-1 1 0 0,-1 1-1 0 0,1-1 1 0 0,-1 1 0 0 0,1-1-1 0 0,-1 3 1 0 0,0 0-80 0 0,-1 0-1 0 0,0 1 1 0 0,1-1 0 0 0,-1 0-1 0 0,-1 0 1 0 0,-2 5 0 0 0,4-6-23 0 0,1-3 2 0 0,0 1 0 0 0,0-1-1 0 0,0 1 1 0 0,0 0-1 0 0,0-1 1 0 0,0 1 0 0 0,0-1-1 0 0,0 1 1 0 0,0 0-1 0 0,0-1 1 0 0,0 1 0 0 0,-1-1-1 0 0,1 1 1 0 0,0-1-1 0 0,0 1 1 0 0,-1-1 0 0 0,1 1-1 0 0,0-1 1 0 0,-1 1-1 0 0,1-1 1 0 0,0 1 0 0 0,-1-1-1 0 0,1 1 1 0 0,-1-1-1 0 0,-18 35 498 0 0,19-34-418 0 0,0 1-14 0 0,-2 15-18 0 0,3-7-18 0 0,0-7-30 0 0,-1 4 0 0 0,-11 25 0 0 0,-19 57 64 0 0,27-73-64 0 0,3-14 0 0 0,0-1 0 0 0,0 1 0 0 0,0-1 0 0 0,0 0 0 0 0,-1 1 0 0 0,1-1 0 0 0,-1 1 0 0 0,1-1 0 0 0,-1 0 0 0 0,0 1 0 0 0,1-1 0 0 0,-1 0 0 0 0,0 0 0 0 0,-1 2 0 0 0,1 0 0 0 0,-1-1 0 0 0,1 1 0 0 0,0 0 0 0 0,0 0 0 0 0,0 0 0 0 0,0 1 0 0 0,1-1 0 0 0,-1 0 0 0 0,1 0 0 0 0,0 6 0 0 0,-2 11 0 0 0,-12 47 0 0 0,14-66 0 0 0,-1 1 0 0 0,1-1 0 0 0,0 0 0 0 0,0 0 0 0 0,0 1 0 0 0,0-1 0 0 0,0 0 0 0 0,1 0 0 0 0,-1 1 0 0 0,0-1 0 0 0,1 0 0 0 0,0 2 0 0 0,-1-2 0 0 0,1 0 0 0 0,-1 0 0 0 0,0 0 0 0 0,1 0 0 0 0,-1 0 0 0 0,0 0 0 0 0,0 0 0 0 0,0 0 0 0 0,0 0 0 0 0,0 0 0 0 0,0 0 0 0 0,0 0 0 0 0,0 0 0 0 0,0 0 0 0 0,0 0 0 0 0,-1 2 0 0 0,-7 34 0 0 0,6-20 0 0 0,-8 4 0 0 0,9-19 0 0 0,0-1 0 0 0,0 1 0 0 0,0 0 0 0 0,0-1 0 0 0,1 1 0 0 0,-1 0 0 0 0,0-1 0 0 0,1 1 0 0 0,-1 0 0 0 0,1 0 0 0 0,0 0 0 0 0,-1 2 0 0 0,1-2 0 0 0,0 0 0 0 0,-1 1 0 0 0,1-1 0 0 0,-1 0 0 0 0,0 0 0 0 0,0 1 0 0 0,0-1 0 0 0,0 0 0 0 0,0 0 0 0 0,-2 3 0 0 0,-7 13 0 0 0,-9 34 0 0 0,18-49 6 0 0,-1-1 1 0 0,0 1 0 0 0,1 0-1 0 0,0 0 1 0 0,-1-1 0 0 0,1 1-1 0 0,-1 6 1 0 0,2-6 4 0 0,-1-1 0 0 0,1 1 0 0 0,-1-1 1 0 0,1 1-1 0 0,-1-1 0 0 0,0 1 0 0 0,0-1 0 0 0,0 1 0 0 0,0-1 0 0 0,-2 2 1 0 0,5 3 161 0 0,-2-7-165 0 0,0 0 0 0 0,0 0 0 0 0,0 0-1 0 0,0 0 1 0 0,0 0 0 0 0,1 0 0 0 0,-1 1-1 0 0,0-1 1 0 0,0 0 0 0 0,0 0-1 0 0,0 0 1 0 0,0 0 0 0 0,0 0 0 0 0,0 1-1 0 0,0-1 1 0 0,1 0 0 0 0,-1 0-1 0 0,0 0 1 0 0,0 0 0 0 0,0 0 0 0 0,0 1-1 0 0,0-1 1 0 0,0 0 0 0 0,0 0-1 0 0,0 0 1 0 0,0 0 0 0 0,0 1 0 0 0,0-1-1 0 0,0 0 1 0 0,0 0 0 0 0,0 0 0 0 0,0 0-1 0 0,0 0 1 0 0,0 1 0 0 0,0-1-1 0 0,-1 0 1 0 0,1 0 0 0 0,0 0 0 0 0,0 0-1 0 0,0 0 1 0 0,0 1 0 0 0,0-1-1 0 0,0 0 1 0 0,-1 0 0 0 0,1 1 14 0 0,-1-1 0 0 0,0 1 0 0 0,1-1 0 0 0,-1 1 0 0 0,0 0 1 0 0,1 0-1 0 0,-1-1 0 0 0,1 1 0 0 0,-1 0 0 0 0,1 0 0 0 0,-1 0 0 0 0,1-1 0 0 0,0 1 0 0 0,-1 0 0 0 0,1 0 1 0 0,0 0-1 0 0,0 0 0 0 0,0 0 0 0 0,0 0 0 0 0,-1 0 0 0 0,1 0 0 0 0,1 1 0 0 0,-3 13 115 0 0,-10 7-18 0 0,-3 7-108 0 0,5-12 4 0 0,9-16-11 0 0,1 0 0 0 0,-1 1 1 0 0,0-1-1 0 0,0 0 1 0 0,0 0-1 0 0,0 1 1 0 0,0-1-1 0 0,0 0 1 0 0,0 0-1 0 0,-3 2 1 0 0,4-3-5 0 0,-3 4 0 0 0,-1 9 0 0 0,-8-3 17 0 0,11-9 5 0 0,0 0 0 0 0,-1 0 0 0 0,1 0 0 0 0,0 0 0 0 0,0 0 1 0 0,0 1-1 0 0,0-1 0 0 0,0 0 0 0 0,0 1 0 0 0,0-1 0 0 0,0 1 0 0 0,0-1 0 0 0,1 1 0 0 0,-1-1 1 0 0,1 1-1 0 0,-1 0 0 0 0,1 1 0 0 0,-4 11 131 0 0,5-12-93 0 0,7 2-48 0 0,-1 4-12 0 0,-13-4 10 0 0,6-4-5 0 0,0 0-1 0 0,0 0 0 0 0,-1 0 1 0 0,1 0-1 0 0,0 0 0 0 0,-1 0 1 0 0,1 0-1 0 0,0 0 0 0 0,0 0 1 0 0,-1 0-1 0 0,1 0 0 0 0,0 0 1 0 0,0 0-1 0 0,-1 0 1 0 0,1 0-1 0 0,0 0 0 0 0,0 1 1 0 0,0-1-1 0 0,-1 0 0 0 0,1 0 1 0 0,0 0-1 0 0,0 0 0 0 0,0 1 1 0 0,-1-1-1 0 0,1 0 0 0 0,0 0 1 0 0,0 0-1 0 0,0 1 0 0 0,0-1 1 0 0,0 0-1 0 0,-1 0 1 0 0,1 1-1 0 0,0-1 0 0 0,0 0 1 0 0,0 0-1 0 0,0 1 0 0 0,10 2 330 0 0,17-1 145 0 0,8-2-479 0 0,16 0 12 0 0,-32-1 25 0 0,-1-1 0 0 0,0-1 0 0 0,0-1 0 0 0,0 0 0 0 0,33-13 0 0 0,-33 11 158 0 0,3-2-86 0 0,-16 6-97 0 0,0 0-1 0 0,0 0 1 0 0,1 0-1 0 0,-1 0 1 0 0,1 1-1 0 0,0 0 1 0 0,-1 0 0 0 0,10 0-1 0 0,19-4 26 0 0,-12 4-26 0 0,43-11 42 0 0,-59 11-44 0 0,0-1-1 0 0,1 2 0 0 0,-1-1 0 0 0,12 1 0 0 0,5-2-223 0 0,63-12-3960 0 0,-42-3-475 0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0ACC3-EA70-0B6A-B3D4-CCE4855305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3424F1-B73C-B3A2-6CEB-8CB347AEFD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A0ADD7-100B-8D61-7706-428DFAC04E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93E9D-EFE7-4B4E-BD6A-7199CC35AA36}" type="datetimeFigureOut">
              <a:rPr lang="en-IE" smtClean="0"/>
              <a:t>22/02/2024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522790-EE9F-DA5B-51FB-D24ED248E1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248837-BD9E-8949-0F2E-5BD667D4CA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F959B-0F59-4BBE-B182-AD320DD89862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161571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4D26C6-8D6C-CA3A-2F20-7258B2526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C67A957-62D4-4680-97D5-1DC23E345C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A5EC34-2DF8-7006-2AD9-396BD33AF0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93E9D-EFE7-4B4E-BD6A-7199CC35AA36}" type="datetimeFigureOut">
              <a:rPr lang="en-IE" smtClean="0"/>
              <a:t>22/02/2024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787F31-BB39-7396-5527-1C6E3A95A5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374684-62A6-B4A6-63BE-0C5458836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F959B-0F59-4BBE-B182-AD320DD89862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052218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F739A7E-90F8-2F93-1AD9-301F6C95D8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798141F-E74A-4C0A-DAD3-42D1E8DD4C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62D876-3A5C-CDA2-0EFE-BD29DE38F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93E9D-EFE7-4B4E-BD6A-7199CC35AA36}" type="datetimeFigureOut">
              <a:rPr lang="en-IE" smtClean="0"/>
              <a:t>22/02/2024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8849FF-B901-6DCD-FA95-B9C3A609C9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8F4F56-DD83-F985-50E9-DFC55EE32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F959B-0F59-4BBE-B182-AD320DD89862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6426699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29AEFE-D4EB-5EAD-54D3-21EC6A4A62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E6D6B6-AA90-0F87-C15D-F68FE81543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D9B585-609E-1126-C28E-CA49C8C1C1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93E9D-EFE7-4B4E-BD6A-7199CC35AA36}" type="datetimeFigureOut">
              <a:rPr lang="en-IE" smtClean="0"/>
              <a:t>22/02/2024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FBFE7B-8A60-0CA2-096D-8DECC0529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4FE837-0288-FDF4-1B7C-8BCF08902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F959B-0F59-4BBE-B182-AD320DD89862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6191670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12697-0868-33AD-BCA6-15F90B09A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1788F5-FC5E-37FE-D421-C74AB2E094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0CA97A-CB91-B04D-C873-79F6F50EE5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93E9D-EFE7-4B4E-BD6A-7199CC35AA36}" type="datetimeFigureOut">
              <a:rPr lang="en-IE" smtClean="0"/>
              <a:t>22/02/2024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8C05CC-D96C-257C-346E-D089EE8D6B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5B323C-5532-34C5-EEA8-19DFBE1F7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F959B-0F59-4BBE-B182-AD320DD89862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4112944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078744-EF94-A6B6-8610-0FB763050C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58ECB2-800F-817E-9E95-1EFA7A98D8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6CC509-55BD-9D9D-1863-7B6939041A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2362CA-1062-2B9B-EA54-7F56773A6D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93E9D-EFE7-4B4E-BD6A-7199CC35AA36}" type="datetimeFigureOut">
              <a:rPr lang="en-IE" smtClean="0"/>
              <a:t>22/02/2024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B47B0F-E2F1-B220-7249-D704E3DF7A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50ED13-CEB1-A2F8-44C0-418F532EEF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F959B-0F59-4BBE-B182-AD320DD89862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9281407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F951EB-2E3A-8E58-87A8-C4F8D016F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4D4C43-EF5B-D9E8-9985-051135A0AF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F84A59-0B27-B7D9-A204-BD8275C743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77D7785-C48E-EC5D-6B4D-1810B07E5E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ECC0207-CFF9-3D0F-0CD8-E9A4BA91312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88FD224-1FB8-AB53-8331-3EA235A420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93E9D-EFE7-4B4E-BD6A-7199CC35AA36}" type="datetimeFigureOut">
              <a:rPr lang="en-IE" smtClean="0"/>
              <a:t>22/02/2024</a:t>
            </a:fld>
            <a:endParaRPr lang="en-I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E2A3FD-B5CB-2468-0D4F-AE9FBFFA8B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79F2905-3E02-B886-9992-663C9E6C63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F959B-0F59-4BBE-B182-AD320DD89862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8631161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86BCD-F1E1-7562-40D1-442781F19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85F999-11BB-FE7D-E830-5EA8A1B640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93E9D-EFE7-4B4E-BD6A-7199CC35AA36}" type="datetimeFigureOut">
              <a:rPr lang="en-IE" smtClean="0"/>
              <a:t>22/02/2024</a:t>
            </a:fld>
            <a:endParaRPr lang="en-I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84BFE-7AC3-3CED-BE6B-345664D3A7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8A28B7-B85E-15D3-10EF-9C4AEA735E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F959B-0F59-4BBE-B182-AD320DD89862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2066639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4A235A9-E62B-AEF4-E086-64C4765E3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93E9D-EFE7-4B4E-BD6A-7199CC35AA36}" type="datetimeFigureOut">
              <a:rPr lang="en-IE" smtClean="0"/>
              <a:t>22/02/2024</a:t>
            </a:fld>
            <a:endParaRPr lang="en-I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596A944-C41E-A65E-195F-9D42386E5A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B4A387-DC09-30CB-8740-822DDE3157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F959B-0F59-4BBE-B182-AD320DD89862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2219924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24FEF4-0276-ADB1-7C91-C1E2FB95F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2F22A9-7C34-87A8-5150-91A8CE3F1B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19BDFA-61C2-8235-F808-B19065F5B3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129976-CC4D-6C39-4EA3-C200AF2202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93E9D-EFE7-4B4E-BD6A-7199CC35AA36}" type="datetimeFigureOut">
              <a:rPr lang="en-IE" smtClean="0"/>
              <a:t>22/02/2024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BBBA39-3482-C6F2-D9E0-AED3DEDF25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FC9C35-9CE0-7898-AE86-99286AB84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F959B-0F59-4BBE-B182-AD320DD89862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2315832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7CCB73-21EC-BEB1-AE93-9026540B1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0B2D7C7-C362-2BAC-C3A2-8C742B39452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F4995B-61CE-76A3-ADDA-C0116A5DAF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962652-AAF5-1E45-FFCE-4C6D4BFB6E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93E9D-EFE7-4B4E-BD6A-7199CC35AA36}" type="datetimeFigureOut">
              <a:rPr lang="en-IE" smtClean="0"/>
              <a:t>22/02/2024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E15214-D53D-25D6-59A4-8386DC434B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4382A8-8650-A052-FA24-3BD7DD53A7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F959B-0F59-4BBE-B182-AD320DD89862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7863015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B50AB87-C860-E097-5AB2-869FD7F422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A339F5-D17D-7477-FBC3-0381C65955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BF22E6-50E4-BED3-353A-2F0F4810D7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493E9D-EFE7-4B4E-BD6A-7199CC35AA36}" type="datetimeFigureOut">
              <a:rPr lang="en-IE" smtClean="0"/>
              <a:t>22/02/2024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0AFFBB-D3E2-BF02-CFC1-9C7E204023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2B98C7-A2CA-7828-77B7-8153DF6FA6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2F959B-0F59-4BBE-B182-AD320DD89862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106682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4.png"/><Relationship Id="rId18" Type="http://schemas.openxmlformats.org/officeDocument/2006/relationships/customXml" Target="../ink/ink5.xml"/><Relationship Id="rId26" Type="http://schemas.openxmlformats.org/officeDocument/2006/relationships/customXml" Target="../ink/ink9.xml"/><Relationship Id="rId39" Type="http://schemas.openxmlformats.org/officeDocument/2006/relationships/image" Target="../media/image27.png"/><Relationship Id="rId21" Type="http://schemas.openxmlformats.org/officeDocument/2006/relationships/image" Target="../media/image18.png"/><Relationship Id="rId34" Type="http://schemas.openxmlformats.org/officeDocument/2006/relationships/customXml" Target="../ink/ink13.xml"/><Relationship Id="rId42" Type="http://schemas.openxmlformats.org/officeDocument/2006/relationships/customXml" Target="../ink/ink17.xml"/><Relationship Id="rId47" Type="http://schemas.openxmlformats.org/officeDocument/2006/relationships/image" Target="../media/image31.png"/><Relationship Id="rId50" Type="http://schemas.openxmlformats.org/officeDocument/2006/relationships/customXml" Target="../ink/ink21.xml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6" Type="http://schemas.openxmlformats.org/officeDocument/2006/relationships/customXml" Target="../ink/ink4.xml"/><Relationship Id="rId29" Type="http://schemas.openxmlformats.org/officeDocument/2006/relationships/image" Target="../media/image22.png"/><Relationship Id="rId11" Type="http://schemas.openxmlformats.org/officeDocument/2006/relationships/image" Target="../media/image13.png"/><Relationship Id="rId24" Type="http://schemas.openxmlformats.org/officeDocument/2006/relationships/customXml" Target="../ink/ink8.xml"/><Relationship Id="rId32" Type="http://schemas.openxmlformats.org/officeDocument/2006/relationships/customXml" Target="../ink/ink12.xml"/><Relationship Id="rId37" Type="http://schemas.openxmlformats.org/officeDocument/2006/relationships/image" Target="../media/image26.png"/><Relationship Id="rId40" Type="http://schemas.openxmlformats.org/officeDocument/2006/relationships/customXml" Target="../ink/ink16.xml"/><Relationship Id="rId45" Type="http://schemas.openxmlformats.org/officeDocument/2006/relationships/image" Target="../media/image30.png"/><Relationship Id="rId53" Type="http://schemas.openxmlformats.org/officeDocument/2006/relationships/image" Target="../media/image34.png"/><Relationship Id="rId5" Type="http://schemas.openxmlformats.org/officeDocument/2006/relationships/image" Target="../media/image8.png"/><Relationship Id="rId10" Type="http://schemas.openxmlformats.org/officeDocument/2006/relationships/customXml" Target="../ink/ink1.xml"/><Relationship Id="rId19" Type="http://schemas.openxmlformats.org/officeDocument/2006/relationships/image" Target="../media/image17.png"/><Relationship Id="rId31" Type="http://schemas.openxmlformats.org/officeDocument/2006/relationships/image" Target="../media/image23.png"/><Relationship Id="rId44" Type="http://schemas.openxmlformats.org/officeDocument/2006/relationships/customXml" Target="../ink/ink18.xml"/><Relationship Id="rId52" Type="http://schemas.openxmlformats.org/officeDocument/2006/relationships/customXml" Target="../ink/ink22.xml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customXml" Target="../ink/ink3.xml"/><Relationship Id="rId22" Type="http://schemas.openxmlformats.org/officeDocument/2006/relationships/customXml" Target="../ink/ink7.xml"/><Relationship Id="rId27" Type="http://schemas.openxmlformats.org/officeDocument/2006/relationships/image" Target="../media/image21.png"/><Relationship Id="rId30" Type="http://schemas.openxmlformats.org/officeDocument/2006/relationships/customXml" Target="../ink/ink11.xml"/><Relationship Id="rId35" Type="http://schemas.openxmlformats.org/officeDocument/2006/relationships/image" Target="../media/image25.png"/><Relationship Id="rId43" Type="http://schemas.openxmlformats.org/officeDocument/2006/relationships/image" Target="../media/image29.png"/><Relationship Id="rId48" Type="http://schemas.openxmlformats.org/officeDocument/2006/relationships/customXml" Target="../ink/ink20.xml"/><Relationship Id="rId8" Type="http://schemas.openxmlformats.org/officeDocument/2006/relationships/image" Target="../media/image11.png"/><Relationship Id="rId51" Type="http://schemas.openxmlformats.org/officeDocument/2006/relationships/image" Target="../media/image33.png"/><Relationship Id="rId3" Type="http://schemas.openxmlformats.org/officeDocument/2006/relationships/image" Target="../media/image6.png"/><Relationship Id="rId12" Type="http://schemas.openxmlformats.org/officeDocument/2006/relationships/customXml" Target="../ink/ink2.xml"/><Relationship Id="rId17" Type="http://schemas.openxmlformats.org/officeDocument/2006/relationships/image" Target="../media/image16.png"/><Relationship Id="rId25" Type="http://schemas.openxmlformats.org/officeDocument/2006/relationships/image" Target="../media/image20.png"/><Relationship Id="rId33" Type="http://schemas.openxmlformats.org/officeDocument/2006/relationships/image" Target="../media/image24.png"/><Relationship Id="rId38" Type="http://schemas.openxmlformats.org/officeDocument/2006/relationships/customXml" Target="../ink/ink15.xml"/><Relationship Id="rId46" Type="http://schemas.openxmlformats.org/officeDocument/2006/relationships/customXml" Target="../ink/ink19.xml"/><Relationship Id="rId20" Type="http://schemas.openxmlformats.org/officeDocument/2006/relationships/customXml" Target="../ink/ink6.xml"/><Relationship Id="rId41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15" Type="http://schemas.openxmlformats.org/officeDocument/2006/relationships/image" Target="../media/image15.png"/><Relationship Id="rId23" Type="http://schemas.openxmlformats.org/officeDocument/2006/relationships/image" Target="../media/image19.png"/><Relationship Id="rId28" Type="http://schemas.openxmlformats.org/officeDocument/2006/relationships/customXml" Target="../ink/ink10.xml"/><Relationship Id="rId36" Type="http://schemas.openxmlformats.org/officeDocument/2006/relationships/customXml" Target="../ink/ink14.xml"/><Relationship Id="rId49" Type="http://schemas.openxmlformats.org/officeDocument/2006/relationships/image" Target="../media/image3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8.jpeg"/><Relationship Id="rId4" Type="http://schemas.openxmlformats.org/officeDocument/2006/relationships/image" Target="../media/image37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74751229-0244-4FBB-BED1-407467F4C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71E270-38BA-40B1-3819-F018FB1B4A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97101" y="735283"/>
            <a:ext cx="4978399" cy="3165045"/>
          </a:xfrm>
        </p:spPr>
        <p:txBody>
          <a:bodyPr anchor="b">
            <a:normAutofit/>
          </a:bodyPr>
          <a:lstStyle/>
          <a:p>
            <a:pPr algn="l"/>
            <a:r>
              <a:rPr lang="en-IE" sz="4400" dirty="0"/>
              <a:t>Assignment 2 Concept:</a:t>
            </a:r>
            <a:br>
              <a:rPr lang="en-IE" sz="4400" dirty="0"/>
            </a:br>
            <a:r>
              <a:rPr lang="en-IE" sz="4400" dirty="0"/>
              <a:t>Marine Environment Monitoring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30E1C7-4527-970C-F831-137D1B5D5F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97101" y="4078423"/>
            <a:ext cx="4978399" cy="2058657"/>
          </a:xfrm>
        </p:spPr>
        <p:txBody>
          <a:bodyPr>
            <a:normAutofit/>
          </a:bodyPr>
          <a:lstStyle/>
          <a:p>
            <a:pPr algn="l"/>
            <a:r>
              <a:rPr lang="en-IE" dirty="0"/>
              <a:t>Frank Walsh</a:t>
            </a:r>
          </a:p>
          <a:p>
            <a:pPr algn="l"/>
            <a:r>
              <a:rPr lang="en-IE" dirty="0"/>
              <a:t>IoT Standards and Protocols 2024</a:t>
            </a:r>
          </a:p>
        </p:txBody>
      </p:sp>
      <p:pic>
        <p:nvPicPr>
          <p:cNvPr id="21" name="Graphic 20" descr="Fish">
            <a:extLst>
              <a:ext uri="{FF2B5EF4-FFF2-40B4-BE49-F238E27FC236}">
                <a16:creationId xmlns:a16="http://schemas.microsoft.com/office/drawing/2014/main" id="{408ACF07-F731-E5C4-64D8-C285E37A1E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7549" y="2776619"/>
            <a:ext cx="1289051" cy="1289051"/>
          </a:xfrm>
          <a:prstGeom prst="rect">
            <a:avLst/>
          </a:prstGeom>
        </p:spPr>
      </p:pic>
      <p:pic>
        <p:nvPicPr>
          <p:cNvPr id="9" name="Graphic 8" descr="Fish">
            <a:extLst>
              <a:ext uri="{FF2B5EF4-FFF2-40B4-BE49-F238E27FC236}">
                <a16:creationId xmlns:a16="http://schemas.microsoft.com/office/drawing/2014/main" id="{DDF27829-4B44-4130-B374-8FC547EE0D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07815" y="716407"/>
            <a:ext cx="5411343" cy="5411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8312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Light bulb on yellow background with sketched light beams and cord">
            <a:extLst>
              <a:ext uri="{FF2B5EF4-FFF2-40B4-BE49-F238E27FC236}">
                <a16:creationId xmlns:a16="http://schemas.microsoft.com/office/drawing/2014/main" id="{333F462C-E26F-3E12-DEA3-F9BBE63531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827" r="569"/>
          <a:stretch/>
        </p:blipFill>
        <p:spPr>
          <a:xfrm>
            <a:off x="6103027" y="10"/>
            <a:ext cx="6088971" cy="6857990"/>
          </a:xfrm>
          <a:prstGeom prst="rect">
            <a:avLst/>
          </a:prstGeom>
        </p:spPr>
      </p:pic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9B296B9-C5A5-4E4F-9B60-C907B5F146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03025" cy="6858000"/>
          </a:xfrm>
          <a:prstGeom prst="rect">
            <a:avLst/>
          </a:prstGeom>
          <a:ln>
            <a:noFill/>
          </a:ln>
          <a:effectLst>
            <a:outerShdw blurRad="889000" dist="406400" dir="21540000" sx="90000" sy="90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D0300FD3-5AF1-6305-15FA-9078072672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03025" cy="2285995"/>
          </a:xfrm>
          <a:prstGeom prst="rect">
            <a:avLst/>
          </a:prstGeom>
          <a:ln>
            <a:noFill/>
          </a:ln>
          <a:effectLst>
            <a:outerShdw blurRad="254000" dist="127000" dir="5460000" sx="92000" sy="92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431E89-6CD9-E036-6B39-40430EF003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328512"/>
            <a:ext cx="4778387" cy="1628970"/>
          </a:xfrm>
        </p:spPr>
        <p:txBody>
          <a:bodyPr anchor="ctr">
            <a:normAutofit/>
          </a:bodyPr>
          <a:lstStyle/>
          <a:p>
            <a:r>
              <a:rPr lang="en-IE" sz="400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CE09B-27D8-2C1F-D8C4-9221EF2378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1" y="2884929"/>
            <a:ext cx="4659756" cy="3374137"/>
          </a:xfrm>
        </p:spPr>
        <p:txBody>
          <a:bodyPr anchor="ctr">
            <a:normAutofit/>
          </a:bodyPr>
          <a:lstStyle/>
          <a:p>
            <a:r>
              <a:rPr lang="en-GB" sz="2000" dirty="0"/>
              <a:t>A marine environment monitoring and logging solution.</a:t>
            </a:r>
          </a:p>
          <a:p>
            <a:r>
              <a:rPr lang="en-GB" sz="2000" dirty="0"/>
              <a:t>“Prototypical” solution</a:t>
            </a:r>
          </a:p>
          <a:p>
            <a:pPr lvl="1"/>
            <a:r>
              <a:rPr lang="en-GB" sz="2000" dirty="0"/>
              <a:t>Focus on Data Collection, Communication, IoT infrastructure solution.</a:t>
            </a:r>
          </a:p>
          <a:p>
            <a:pPr lvl="1"/>
            <a:r>
              <a:rPr lang="en-GB" sz="2000" dirty="0"/>
              <a:t>Scope out some physical aspects(Marine grade housing, marine deployment)</a:t>
            </a:r>
          </a:p>
          <a:p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40577910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4A5EB9-A8C2-25C2-F00C-8818FF543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Motivation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C2E0C25-C955-6583-5FAC-65EFACCCA2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1813996"/>
            <a:ext cx="10905066" cy="4116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6435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5EF98-F3F7-FA03-41CC-7DE9E29B9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Overview of potential solution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28CC0F6-499D-F86F-A1A0-3A555E0C6FCF}"/>
              </a:ext>
            </a:extLst>
          </p:cNvPr>
          <p:cNvSpPr/>
          <p:nvPr/>
        </p:nvSpPr>
        <p:spPr>
          <a:xfrm>
            <a:off x="820687" y="2585823"/>
            <a:ext cx="2432957" cy="218600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IE" dirty="0"/>
              <a:t>Sensor Layer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30742FB-A143-B9A6-4110-CB25D6F570AA}"/>
              </a:ext>
            </a:extLst>
          </p:cNvPr>
          <p:cNvSpPr/>
          <p:nvPr/>
        </p:nvSpPr>
        <p:spPr>
          <a:xfrm>
            <a:off x="4049096" y="1878174"/>
            <a:ext cx="2756418" cy="176613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IE" dirty="0"/>
              <a:t>Data Collection/Aggregation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24C7127-E8AA-03B0-D066-B411B57EBD32}"/>
              </a:ext>
            </a:extLst>
          </p:cNvPr>
          <p:cNvSpPr/>
          <p:nvPr/>
        </p:nvSpPr>
        <p:spPr>
          <a:xfrm>
            <a:off x="7508421" y="2581936"/>
            <a:ext cx="2756418" cy="225132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IE" dirty="0"/>
              <a:t>Application/ Dashboarding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B3C626F-DE25-B41B-0DBD-6A503FB1FD95}"/>
              </a:ext>
            </a:extLst>
          </p:cNvPr>
          <p:cNvSpPr/>
          <p:nvPr/>
        </p:nvSpPr>
        <p:spPr>
          <a:xfrm>
            <a:off x="4049096" y="4495298"/>
            <a:ext cx="2756418" cy="132556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IE" dirty="0"/>
              <a:t>Data Storage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FDCE7150-D1DC-31CB-A3F3-351ECC6A7C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25250" y="3189978"/>
            <a:ext cx="1423830" cy="1259346"/>
          </a:xfr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92F7E7A-21F6-52DD-68A1-5A6874E8C5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4371" y="5018119"/>
            <a:ext cx="1301122" cy="328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wnload InfluxDB Logo in SVG Vector or PNG File Format - Logo.wine">
            <a:extLst>
              <a:ext uri="{FF2B5EF4-FFF2-40B4-BE49-F238E27FC236}">
                <a16:creationId xmlns:a16="http://schemas.microsoft.com/office/drawing/2014/main" id="{CE29AB57-FED8-C946-556E-1A63356D02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2294" y="4892512"/>
            <a:ext cx="2140067" cy="1426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Sigfox - Logos Download">
            <a:extLst>
              <a:ext uri="{FF2B5EF4-FFF2-40B4-BE49-F238E27FC236}">
                <a16:creationId xmlns:a16="http://schemas.microsoft.com/office/drawing/2014/main" id="{71060383-8E6E-BFDE-E63F-22BAB4164E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9415" y="2868383"/>
            <a:ext cx="956862" cy="295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989B7740-7826-C753-F742-B9C835022E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6073" y="3235952"/>
            <a:ext cx="1246609" cy="360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AutoShape 12">
            <a:extLst>
              <a:ext uri="{FF2B5EF4-FFF2-40B4-BE49-F238E27FC236}">
                <a16:creationId xmlns:a16="http://schemas.microsoft.com/office/drawing/2014/main" id="{8491B527-5C32-19E0-BF09-FFD459D54BA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E"/>
          </a:p>
        </p:txBody>
      </p:sp>
      <p:pic>
        <p:nvPicPr>
          <p:cNvPr id="1040" name="Picture 16" descr="Blynk + Omega = - Onion">
            <a:extLst>
              <a:ext uri="{FF2B5EF4-FFF2-40B4-BE49-F238E27FC236}">
                <a16:creationId xmlns:a16="http://schemas.microsoft.com/office/drawing/2014/main" id="{978AC2C8-95CB-7368-7045-DBEDD217F7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9184" y="2474650"/>
            <a:ext cx="573177" cy="573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Blynk + Omega = - Onion">
            <a:extLst>
              <a:ext uri="{FF2B5EF4-FFF2-40B4-BE49-F238E27FC236}">
                <a16:creationId xmlns:a16="http://schemas.microsoft.com/office/drawing/2014/main" id="{CCB29DB8-4B58-402F-CEC3-7E9CD0EEEB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8420" y="3276600"/>
            <a:ext cx="1325563" cy="132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ThingSpeak - Home Assistant">
            <a:extLst>
              <a:ext uri="{FF2B5EF4-FFF2-40B4-BE49-F238E27FC236}">
                <a16:creationId xmlns:a16="http://schemas.microsoft.com/office/drawing/2014/main" id="{200A738D-4DDC-478B-CF39-B3B0C49759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3688" y="2612883"/>
            <a:ext cx="1503631" cy="25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>
            <a:extLst>
              <a:ext uri="{FF2B5EF4-FFF2-40B4-BE49-F238E27FC236}">
                <a16:creationId xmlns:a16="http://schemas.microsoft.com/office/drawing/2014/main" id="{CE0A7583-5E9D-5BA3-5696-11FB31FA35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7309" y="3295817"/>
            <a:ext cx="744204" cy="758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0" descr="ThingSpeak - Home Assistant">
            <a:extLst>
              <a:ext uri="{FF2B5EF4-FFF2-40B4-BE49-F238E27FC236}">
                <a16:creationId xmlns:a16="http://schemas.microsoft.com/office/drawing/2014/main" id="{4EECB5AE-49F9-B6FF-413F-F40A4A8CEE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8211" y="4462210"/>
            <a:ext cx="1503631" cy="25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878F941E-72C8-D9FC-FD86-679B669CED66}"/>
              </a:ext>
            </a:extLst>
          </p:cNvPr>
          <p:cNvGrpSpPr/>
          <p:nvPr/>
        </p:nvGrpSpPr>
        <p:grpSpPr>
          <a:xfrm>
            <a:off x="5265289" y="3702684"/>
            <a:ext cx="281880" cy="744120"/>
            <a:chOff x="5265289" y="3702684"/>
            <a:chExt cx="281880" cy="744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FA070A88-2B31-8E18-D24B-923CBB99294A}"/>
                    </a:ext>
                  </a:extLst>
                </p14:cNvPr>
                <p14:cNvContentPartPr/>
                <p14:nvPr/>
              </p14:nvContentPartPr>
              <p14:xfrm>
                <a:off x="5383369" y="3702684"/>
                <a:ext cx="68040" cy="69948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FA070A88-2B31-8E18-D24B-923CBB99294A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365729" y="3685044"/>
                  <a:ext cx="103680" cy="73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6C836E5B-5A53-B978-5807-DC1BAD96FCBC}"/>
                    </a:ext>
                  </a:extLst>
                </p14:cNvPr>
                <p14:cNvContentPartPr/>
                <p14:nvPr/>
              </p14:nvContentPartPr>
              <p14:xfrm>
                <a:off x="5265289" y="4177524"/>
                <a:ext cx="281880" cy="26928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6C836E5B-5A53-B978-5807-DC1BAD96FCBC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247649" y="4159524"/>
                  <a:ext cx="317520" cy="304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9B5E2914-FA0E-5FFC-1BB4-16DCCE3B6B29}"/>
                  </a:ext>
                </a:extLst>
              </p14:cNvPr>
              <p14:cNvContentPartPr/>
              <p14:nvPr/>
            </p14:nvContentPartPr>
            <p14:xfrm>
              <a:off x="6837409" y="2828604"/>
              <a:ext cx="595080" cy="561240"/>
            </p14:xfrm>
          </p:contentPart>
        </mc:Choice>
        <mc:Fallback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9B5E2914-FA0E-5FFC-1BB4-16DCCE3B6B29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819409" y="2810964"/>
                <a:ext cx="630720" cy="59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BA444178-C255-9CE7-AB6B-DDD795DCBF7E}"/>
                  </a:ext>
                </a:extLst>
              </p14:cNvPr>
              <p14:cNvContentPartPr/>
              <p14:nvPr/>
            </p14:nvContentPartPr>
            <p14:xfrm>
              <a:off x="6817609" y="4224684"/>
              <a:ext cx="673200" cy="89640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BA444178-C255-9CE7-AB6B-DDD795DCBF7E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799609" y="4206684"/>
                <a:ext cx="708840" cy="93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BB8C66D4-AF75-B22E-F92D-B973FE8BE681}"/>
                  </a:ext>
                </a:extLst>
              </p14:cNvPr>
              <p14:cNvContentPartPr/>
              <p14:nvPr/>
            </p14:nvContentPartPr>
            <p14:xfrm>
              <a:off x="7198849" y="4223244"/>
              <a:ext cx="324360" cy="279720"/>
            </p14:xfrm>
          </p:contentPart>
        </mc:Choice>
        <mc:Fallback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BB8C66D4-AF75-B22E-F92D-B973FE8BE681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181209" y="4205244"/>
                <a:ext cx="360000" cy="315360"/>
              </a:xfrm>
              <a:prstGeom prst="rect">
                <a:avLst/>
              </a:prstGeom>
            </p:spPr>
          </p:pic>
        </mc:Fallback>
      </mc:AlternateContent>
      <p:grpSp>
        <p:nvGrpSpPr>
          <p:cNvPr id="31" name="Group 30">
            <a:extLst>
              <a:ext uri="{FF2B5EF4-FFF2-40B4-BE49-F238E27FC236}">
                <a16:creationId xmlns:a16="http://schemas.microsoft.com/office/drawing/2014/main" id="{87D0D7C9-9120-4575-1035-63290C4ACF49}"/>
              </a:ext>
            </a:extLst>
          </p:cNvPr>
          <p:cNvGrpSpPr/>
          <p:nvPr/>
        </p:nvGrpSpPr>
        <p:grpSpPr>
          <a:xfrm>
            <a:off x="3225889" y="3124164"/>
            <a:ext cx="667440" cy="585360"/>
            <a:chOff x="3225889" y="3124164"/>
            <a:chExt cx="667440" cy="585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91A03423-C366-D5C1-24D8-DD5C488E8A2C}"/>
                    </a:ext>
                  </a:extLst>
                </p14:cNvPr>
                <p14:cNvContentPartPr/>
                <p14:nvPr/>
              </p14:nvContentPartPr>
              <p14:xfrm>
                <a:off x="3289969" y="3138564"/>
                <a:ext cx="603360" cy="48204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91A03423-C366-D5C1-24D8-DD5C488E8A2C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271969" y="3120924"/>
                  <a:ext cx="639000" cy="51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2498C7AC-3301-6995-B3AF-1D0F1E603940}"/>
                    </a:ext>
                  </a:extLst>
                </p14:cNvPr>
                <p14:cNvContentPartPr/>
                <p14:nvPr/>
              </p14:nvContentPartPr>
              <p14:xfrm>
                <a:off x="3679849" y="3124164"/>
                <a:ext cx="200160" cy="21024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2498C7AC-3301-6995-B3AF-1D0F1E603940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662209" y="3106524"/>
                  <a:ext cx="23580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3AF51551-9678-AABC-0649-3443B90114E4}"/>
                    </a:ext>
                  </a:extLst>
                </p14:cNvPr>
                <p14:cNvContentPartPr/>
                <p14:nvPr/>
              </p14:nvContentPartPr>
              <p14:xfrm>
                <a:off x="3248209" y="3343044"/>
                <a:ext cx="342000" cy="36108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3AF51551-9678-AABC-0649-3443B90114E4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230569" y="3325044"/>
                  <a:ext cx="377640" cy="39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C23DE9F1-CB75-8207-6BA6-1BDD02EFAA1B}"/>
                    </a:ext>
                  </a:extLst>
                </p14:cNvPr>
                <p14:cNvContentPartPr/>
                <p14:nvPr/>
              </p14:nvContentPartPr>
              <p14:xfrm>
                <a:off x="3225889" y="3343044"/>
                <a:ext cx="245880" cy="36648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C23DE9F1-CB75-8207-6BA6-1BDD02EFAA1B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208249" y="3325044"/>
                  <a:ext cx="281520" cy="402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9A01D764-DB66-CB2D-ACF2-F53D2E130E04}"/>
              </a:ext>
            </a:extLst>
          </p:cNvPr>
          <p:cNvGrpSpPr/>
          <p:nvPr/>
        </p:nvGrpSpPr>
        <p:grpSpPr>
          <a:xfrm>
            <a:off x="6795649" y="2782164"/>
            <a:ext cx="232200" cy="285120"/>
            <a:chOff x="6795649" y="2782164"/>
            <a:chExt cx="232200" cy="285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96D5B922-99CB-8CE1-6D44-98CD29C678C5}"/>
                    </a:ext>
                  </a:extLst>
                </p14:cNvPr>
                <p14:cNvContentPartPr/>
                <p14:nvPr/>
              </p14:nvContentPartPr>
              <p14:xfrm>
                <a:off x="6847849" y="2834724"/>
                <a:ext cx="360" cy="36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96D5B922-99CB-8CE1-6D44-98CD29C678C5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6830209" y="2817084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E92593D1-3B96-CE0B-4A2C-B3003E8F541F}"/>
                    </a:ext>
                  </a:extLst>
                </p14:cNvPr>
                <p14:cNvContentPartPr/>
                <p14:nvPr/>
              </p14:nvContentPartPr>
              <p14:xfrm>
                <a:off x="6795649" y="2782164"/>
                <a:ext cx="232200" cy="28512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E92593D1-3B96-CE0B-4A2C-B3003E8F541F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6778009" y="2764524"/>
                  <a:ext cx="267840" cy="320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F5B1A870-6105-B36D-ADAA-58FF01F1A1E3}"/>
                  </a:ext>
                </a:extLst>
              </p14:cNvPr>
              <p14:cNvContentPartPr/>
              <p14:nvPr/>
            </p14:nvContentPartPr>
            <p14:xfrm>
              <a:off x="350209" y="1179084"/>
              <a:ext cx="7311240" cy="5374080"/>
            </p14:xfrm>
          </p:contentPart>
        </mc:Choice>
        <mc:Fallback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F5B1A870-6105-B36D-ADAA-58FF01F1A1E3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332209" y="1161444"/>
                <a:ext cx="7346880" cy="540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00102BF5-569E-26D8-2127-F8452C091734}"/>
                  </a:ext>
                </a:extLst>
              </p14:cNvPr>
              <p14:cNvContentPartPr/>
              <p14:nvPr/>
            </p14:nvContentPartPr>
            <p14:xfrm>
              <a:off x="4068649" y="1111044"/>
              <a:ext cx="7486560" cy="5159520"/>
            </p14:xfrm>
          </p:contentPart>
        </mc:Choice>
        <mc:Fallback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00102BF5-569E-26D8-2127-F8452C091734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4051009" y="1093404"/>
                <a:ext cx="7522200" cy="519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B920056E-19A9-1A8C-FFB2-92C8B1035A67}"/>
                  </a:ext>
                </a:extLst>
              </p14:cNvPr>
              <p14:cNvContentPartPr/>
              <p14:nvPr/>
            </p14:nvContentPartPr>
            <p14:xfrm>
              <a:off x="10866889" y="1100244"/>
              <a:ext cx="360" cy="360"/>
            </p14:xfrm>
          </p:contentPart>
        </mc:Choice>
        <mc:Fallback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B920056E-19A9-1A8C-FFB2-92C8B1035A67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0849249" y="1082244"/>
                <a:ext cx="36000" cy="3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57" name="Group 56">
            <a:extLst>
              <a:ext uri="{FF2B5EF4-FFF2-40B4-BE49-F238E27FC236}">
                <a16:creationId xmlns:a16="http://schemas.microsoft.com/office/drawing/2014/main" id="{6A692214-4C82-989D-4AFA-6820B05AC81C}"/>
              </a:ext>
            </a:extLst>
          </p:cNvPr>
          <p:cNvGrpSpPr/>
          <p:nvPr/>
        </p:nvGrpSpPr>
        <p:grpSpPr>
          <a:xfrm>
            <a:off x="493129" y="1387524"/>
            <a:ext cx="940320" cy="477360"/>
            <a:chOff x="493129" y="1387524"/>
            <a:chExt cx="940320" cy="477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BB82DBEF-8DCE-0BCA-B079-173371CA1345}"/>
                    </a:ext>
                  </a:extLst>
                </p14:cNvPr>
                <p14:cNvContentPartPr/>
                <p14:nvPr/>
              </p14:nvContentPartPr>
              <p14:xfrm>
                <a:off x="493129" y="1489404"/>
                <a:ext cx="448560" cy="37548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BB82DBEF-8DCE-0BCA-B079-173371CA1345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75489" y="1471764"/>
                  <a:ext cx="484200" cy="41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0F6BF415-298C-433D-99FE-5F5CB8B57146}"/>
                    </a:ext>
                  </a:extLst>
                </p14:cNvPr>
                <p14:cNvContentPartPr/>
                <p14:nvPr/>
              </p14:nvContentPartPr>
              <p14:xfrm>
                <a:off x="1166329" y="1443684"/>
                <a:ext cx="28440" cy="34164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0F6BF415-298C-433D-99FE-5F5CB8B57146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148689" y="1426044"/>
                  <a:ext cx="64080" cy="37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0355FFE8-C0B8-D82A-2B06-AEC94CFD9A22}"/>
                    </a:ext>
                  </a:extLst>
                </p14:cNvPr>
                <p14:cNvContentPartPr/>
                <p14:nvPr/>
              </p14:nvContentPartPr>
              <p14:xfrm>
                <a:off x="1172449" y="1387524"/>
                <a:ext cx="106200" cy="27648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0355FFE8-C0B8-D82A-2B06-AEC94CFD9A22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154809" y="1369884"/>
                  <a:ext cx="141840" cy="31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4872F551-5501-C8A4-F53F-D1270E6B92D8}"/>
                    </a:ext>
                  </a:extLst>
                </p14:cNvPr>
                <p14:cNvContentPartPr/>
                <p14:nvPr/>
              </p14:nvContentPartPr>
              <p14:xfrm>
                <a:off x="1377649" y="1399404"/>
                <a:ext cx="55800" cy="35352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4872F551-5501-C8A4-F53F-D1270E6B92D8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360009" y="1381404"/>
                  <a:ext cx="91440" cy="389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C5D6F475-92F5-E98A-1DBF-6F4FABF12D33}"/>
              </a:ext>
            </a:extLst>
          </p:cNvPr>
          <p:cNvGrpSpPr/>
          <p:nvPr/>
        </p:nvGrpSpPr>
        <p:grpSpPr>
          <a:xfrm>
            <a:off x="10882009" y="1045884"/>
            <a:ext cx="1179000" cy="531720"/>
            <a:chOff x="10882009" y="1045884"/>
            <a:chExt cx="1179000" cy="531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7590A598-8672-75D4-817C-92B0E1C05566}"/>
                    </a:ext>
                  </a:extLst>
                </p14:cNvPr>
                <p14:cNvContentPartPr/>
                <p14:nvPr/>
              </p14:nvContentPartPr>
              <p14:xfrm>
                <a:off x="10882009" y="1085844"/>
                <a:ext cx="479160" cy="45324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7590A598-8672-75D4-817C-92B0E1C05566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0864369" y="1068204"/>
                  <a:ext cx="514800" cy="48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E3C6AB65-759D-EE98-9034-E000C9796F1D}"/>
                    </a:ext>
                  </a:extLst>
                </p14:cNvPr>
                <p14:cNvContentPartPr/>
                <p14:nvPr/>
              </p14:nvContentPartPr>
              <p14:xfrm>
                <a:off x="11520289" y="1151364"/>
                <a:ext cx="24480" cy="42624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E3C6AB65-759D-EE98-9034-E000C9796F1D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1502289" y="1133724"/>
                  <a:ext cx="60120" cy="46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72906A44-0CEC-66C8-1883-7CE867F36D3D}"/>
                    </a:ext>
                  </a:extLst>
                </p14:cNvPr>
                <p14:cNvContentPartPr/>
                <p14:nvPr/>
              </p14:nvContentPartPr>
              <p14:xfrm>
                <a:off x="11489689" y="1045884"/>
                <a:ext cx="201600" cy="37512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72906A44-0CEC-66C8-1883-7CE867F36D3D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1472049" y="1027884"/>
                  <a:ext cx="237240" cy="41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789E55FD-3285-B071-6BB4-BD00309C1720}"/>
                    </a:ext>
                  </a:extLst>
                </p14:cNvPr>
                <p14:cNvContentPartPr/>
                <p14:nvPr/>
              </p14:nvContentPartPr>
              <p14:xfrm>
                <a:off x="11774449" y="1107084"/>
                <a:ext cx="286560" cy="46368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789E55FD-3285-B071-6BB4-BD00309C1720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1756809" y="1089084"/>
                  <a:ext cx="322200" cy="4993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34108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4548C4-EA9A-4797-617F-C451F4298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1. Sensor/Data Collection Layer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C5E40D-5BF1-4F43-6E1A-2ACB1B41046C}"/>
              </a:ext>
            </a:extLst>
          </p:cNvPr>
          <p:cNvSpPr txBox="1"/>
          <p:nvPr/>
        </p:nvSpPr>
        <p:spPr>
          <a:xfrm>
            <a:off x="942865" y="1597199"/>
            <a:ext cx="483160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0D0D0D"/>
                </a:solidFill>
                <a:effectLst/>
                <a:latin typeface="Söhne"/>
              </a:rPr>
              <a:t>Sensor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0D0D0D"/>
                </a:solidFill>
                <a:effectLst/>
                <a:latin typeface="Söhne"/>
              </a:rPr>
              <a:t>Type: Waterproof Digital Temperature sensor (expandable to other environmental metrics in future iterations).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0D0D0D"/>
                </a:solidFill>
                <a:effectLst/>
                <a:latin typeface="Söhne"/>
              </a:rPr>
              <a:t>Connection: Wired connection to the MCU/SBC.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0D0D0D"/>
                </a:solidFill>
                <a:effectLst/>
                <a:latin typeface="Söhne"/>
              </a:rPr>
              <a:t>Data Format: Numeric temperature data in Celsius.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F37F295-D357-9EB4-1DC3-DD898A821A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0883" y="4872214"/>
            <a:ext cx="3161994" cy="1938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1C022E2-14EB-0907-3060-763422C1C5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5687" y="3905523"/>
            <a:ext cx="1825034" cy="1160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Ds18b20 Digital Temperature Sensor | My XXX Hot Girl">
            <a:extLst>
              <a:ext uri="{FF2B5EF4-FFF2-40B4-BE49-F238E27FC236}">
                <a16:creationId xmlns:a16="http://schemas.microsoft.com/office/drawing/2014/main" id="{EC3AEB30-0AD9-C19E-D2BB-FD2B97FB00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7794" y="1949410"/>
            <a:ext cx="1352677" cy="1352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64B35CFC-D521-C368-8232-067C19440F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7949" y="2075022"/>
            <a:ext cx="1803571" cy="1352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E5DD9F6-71F9-4354-35C8-20AAF9D54236}"/>
              </a:ext>
            </a:extLst>
          </p:cNvPr>
          <p:cNvSpPr txBox="1"/>
          <p:nvPr/>
        </p:nvSpPr>
        <p:spPr>
          <a:xfrm>
            <a:off x="838200" y="4006856"/>
            <a:ext cx="6118698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IE" b="0" i="0" dirty="0">
                <a:solidFill>
                  <a:srgbClr val="0D0D0D"/>
                </a:solidFill>
                <a:effectLst/>
                <a:latin typeface="Söhne"/>
              </a:rPr>
              <a:t>MCU/SBC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IE" b="0" i="0" dirty="0">
                <a:solidFill>
                  <a:srgbClr val="0D0D0D"/>
                </a:solidFill>
                <a:effectLst/>
                <a:latin typeface="Söhne"/>
              </a:rPr>
              <a:t>Type: </a:t>
            </a:r>
            <a:r>
              <a:rPr lang="en-IE" dirty="0">
                <a:solidFill>
                  <a:srgbClr val="0D0D0D"/>
                </a:solidFill>
                <a:latin typeface="Söhne"/>
              </a:rPr>
              <a:t>N</a:t>
            </a:r>
            <a:r>
              <a:rPr lang="en-IE" b="0" i="0" dirty="0">
                <a:solidFill>
                  <a:srgbClr val="0D0D0D"/>
                </a:solidFill>
                <a:effectLst/>
                <a:latin typeface="Söhne"/>
              </a:rPr>
              <a:t>etwork-capable MCU/SBC (e.g., RPi, </a:t>
            </a:r>
            <a:r>
              <a:rPr lang="en-IE" b="0" i="0" dirty="0" err="1">
                <a:solidFill>
                  <a:srgbClr val="0D0D0D"/>
                </a:solidFill>
                <a:effectLst/>
                <a:latin typeface="Söhne"/>
              </a:rPr>
              <a:t>PyCom</a:t>
            </a:r>
            <a:r>
              <a:rPr lang="en-IE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IE" b="0" i="0" dirty="0" err="1">
                <a:solidFill>
                  <a:srgbClr val="0D0D0D"/>
                </a:solidFill>
                <a:effectLst/>
                <a:latin typeface="Söhne"/>
              </a:rPr>
              <a:t>SiPy</a:t>
            </a:r>
            <a:r>
              <a:rPr lang="en-IE" dirty="0">
                <a:solidFill>
                  <a:srgbClr val="0D0D0D"/>
                </a:solidFill>
                <a:latin typeface="Söhne"/>
              </a:rPr>
              <a:t>/</a:t>
            </a:r>
            <a:r>
              <a:rPr lang="en-IE" dirty="0" err="1">
                <a:solidFill>
                  <a:srgbClr val="0D0D0D"/>
                </a:solidFill>
                <a:latin typeface="Söhne"/>
              </a:rPr>
              <a:t>LoPy</a:t>
            </a:r>
            <a:r>
              <a:rPr lang="en-IE" dirty="0">
                <a:solidFill>
                  <a:srgbClr val="0D0D0D"/>
                </a:solidFill>
                <a:latin typeface="Söhne"/>
              </a:rPr>
              <a:t>, </a:t>
            </a:r>
            <a:r>
              <a:rPr lang="en-IE" b="0" i="0" dirty="0">
                <a:solidFill>
                  <a:srgbClr val="0D0D0D"/>
                </a:solidFill>
                <a:effectLst/>
                <a:latin typeface="Söhne"/>
              </a:rPr>
              <a:t>ESP32, STM32 with LoRa module, ).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IE" b="0" i="0" dirty="0">
                <a:solidFill>
                  <a:srgbClr val="0D0D0D"/>
                </a:solidFill>
                <a:effectLst/>
                <a:latin typeface="Söhne"/>
              </a:rPr>
              <a:t>Functionality: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IE" b="0" i="0" dirty="0">
                <a:solidFill>
                  <a:srgbClr val="0D0D0D"/>
                </a:solidFill>
                <a:effectLst/>
                <a:latin typeface="Söhne"/>
              </a:rPr>
              <a:t>Collects data from the digital sensor.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IE" b="0" i="0" dirty="0">
                <a:solidFill>
                  <a:srgbClr val="0D0D0D"/>
                </a:solidFill>
                <a:effectLst/>
                <a:latin typeface="Söhne"/>
              </a:rPr>
              <a:t>Processes the data (e.g., averages, timestamping).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IE" b="0" i="0" dirty="0">
                <a:solidFill>
                  <a:srgbClr val="0D0D0D"/>
                </a:solidFill>
                <a:effectLst/>
                <a:latin typeface="Söhne"/>
              </a:rPr>
              <a:t>Sends data via LPWAN/Wireless protocol.</a:t>
            </a:r>
          </a:p>
        </p:txBody>
      </p:sp>
    </p:spTree>
    <p:extLst>
      <p:ext uri="{BB962C8B-B14F-4D97-AF65-F5344CB8AC3E}">
        <p14:creationId xmlns:p14="http://schemas.microsoft.com/office/powerpoint/2010/main" val="35784734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9996F-E47B-AA8C-05D2-2DB4CF7367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2. Remote Device Connectivity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8B12C2-C908-8FDD-82E0-B86859EDAE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24272" cy="4351338"/>
          </a:xfrm>
        </p:spPr>
        <p:txBody>
          <a:bodyPr>
            <a:normAutofit fontScale="92500"/>
          </a:bodyPr>
          <a:lstStyle/>
          <a:p>
            <a:pPr algn="l"/>
            <a:r>
              <a:rPr lang="en-GB" b="1" i="0" dirty="0">
                <a:solidFill>
                  <a:srgbClr val="0D0D0D"/>
                </a:solidFill>
                <a:effectLst/>
                <a:latin typeface="Söhne"/>
              </a:rPr>
              <a:t>LPWAN</a:t>
            </a:r>
            <a:endParaRPr lang="en-GB" b="0" i="0" dirty="0">
              <a:solidFill>
                <a:srgbClr val="0D0D0D"/>
              </a:solidFill>
              <a:effectLst/>
              <a:latin typeface="Söhne"/>
            </a:endParaRPr>
          </a:p>
          <a:p>
            <a:pPr lvl="1"/>
            <a:r>
              <a:rPr lang="en-GB" b="0" i="0" dirty="0">
                <a:solidFill>
                  <a:srgbClr val="0D0D0D"/>
                </a:solidFill>
                <a:effectLst/>
                <a:latin typeface="Söhne"/>
              </a:rPr>
              <a:t>Type: </a:t>
            </a:r>
            <a:r>
              <a:rPr lang="en-GB" b="0" i="0" dirty="0" err="1">
                <a:solidFill>
                  <a:srgbClr val="0D0D0D"/>
                </a:solidFill>
                <a:effectLst/>
                <a:latin typeface="Söhne"/>
              </a:rPr>
              <a:t>LoRaWAN</a:t>
            </a:r>
            <a:r>
              <a:rPr lang="en-GB" b="0" i="0" dirty="0">
                <a:solidFill>
                  <a:srgbClr val="0D0D0D"/>
                </a:solidFill>
                <a:effectLst/>
                <a:latin typeface="Söhne"/>
              </a:rPr>
              <a:t>, Sigfox, or NB-IoT</a:t>
            </a:r>
          </a:p>
          <a:p>
            <a:r>
              <a:rPr lang="en-GB" b="1" dirty="0" err="1">
                <a:solidFill>
                  <a:srgbClr val="0D0D0D"/>
                </a:solidFill>
                <a:latin typeface="Söhne"/>
              </a:rPr>
              <a:t>Wifi</a:t>
            </a:r>
            <a:endParaRPr lang="en-GB" b="1" dirty="0">
              <a:solidFill>
                <a:srgbClr val="0D0D0D"/>
              </a:solidFill>
              <a:latin typeface="Söhne"/>
            </a:endParaRPr>
          </a:p>
          <a:p>
            <a:r>
              <a:rPr lang="en-GB" b="1" i="0" dirty="0">
                <a:solidFill>
                  <a:srgbClr val="0D0D0D"/>
                </a:solidFill>
                <a:effectLst/>
                <a:latin typeface="Söhne"/>
              </a:rPr>
              <a:t>Bluetooth</a:t>
            </a:r>
            <a:r>
              <a:rPr lang="en-GB" b="1" dirty="0">
                <a:solidFill>
                  <a:srgbClr val="0D0D0D"/>
                </a:solidFill>
                <a:latin typeface="Söhne"/>
              </a:rPr>
              <a:t>/Zigbee</a:t>
            </a:r>
            <a:endParaRPr lang="en-GB" dirty="0">
              <a:solidFill>
                <a:srgbClr val="0D0D0D"/>
              </a:solidFill>
              <a:latin typeface="Söhne"/>
            </a:endParaRPr>
          </a:p>
          <a:p>
            <a:r>
              <a:rPr lang="en-GB" b="0" i="0" dirty="0">
                <a:solidFill>
                  <a:srgbClr val="0D0D0D"/>
                </a:solidFill>
                <a:effectLst/>
                <a:latin typeface="Söhne"/>
              </a:rPr>
              <a:t>Selection based on availability, coverage, range power consumption, and data transmission needs.</a:t>
            </a:r>
          </a:p>
          <a:p>
            <a:r>
              <a:rPr lang="en-GB" b="1" i="0" dirty="0">
                <a:solidFill>
                  <a:srgbClr val="0D0D0D"/>
                </a:solidFill>
                <a:effectLst/>
                <a:latin typeface="Söhne"/>
              </a:rPr>
              <a:t>Functionality:</a:t>
            </a:r>
            <a:r>
              <a:rPr lang="en-GB" b="0" i="0" dirty="0">
                <a:solidFill>
                  <a:srgbClr val="0D0D0D"/>
                </a:solidFill>
                <a:effectLst/>
                <a:latin typeface="Söhne"/>
              </a:rPr>
              <a:t> Transmit sensor data from the Collection device to base station/Gateway device.</a:t>
            </a:r>
          </a:p>
          <a:p>
            <a:endParaRPr lang="en-I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5AAEDB-236D-AD10-32D1-8ADA82ADFD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3875" y="1494805"/>
            <a:ext cx="2521080" cy="4153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8691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8B25E-0D8B-B3BA-31DF-D014672269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693" y="741391"/>
            <a:ext cx="4597747" cy="1616203"/>
          </a:xfrm>
        </p:spPr>
        <p:txBody>
          <a:bodyPr anchor="b">
            <a:normAutofit/>
          </a:bodyPr>
          <a:lstStyle/>
          <a:p>
            <a:r>
              <a:rPr lang="en-IE" sz="3200" dirty="0"/>
              <a:t>3. Data Collection/ </a:t>
            </a:r>
            <a:r>
              <a:rPr lang="en-IE" sz="3200" dirty="0" err="1"/>
              <a:t>Aggrigation</a:t>
            </a:r>
            <a:endParaRPr lang="en-IE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EADB1F-1948-BEE5-D842-41F4B4646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6693" y="2533476"/>
            <a:ext cx="4597746" cy="3447832"/>
          </a:xfrm>
        </p:spPr>
        <p:txBody>
          <a:bodyPr anchor="t">
            <a:normAutofit/>
          </a:bodyPr>
          <a:lstStyle/>
          <a:p>
            <a:r>
              <a:rPr lang="en-GB" sz="1400" b="1" dirty="0">
                <a:latin typeface="Söhne"/>
              </a:rPr>
              <a:t>Base Station</a:t>
            </a:r>
            <a:r>
              <a:rPr lang="en-GB" sz="1400" b="1" i="0" dirty="0">
                <a:effectLst/>
                <a:latin typeface="Söhne"/>
              </a:rPr>
              <a:t>/Gateway</a:t>
            </a:r>
            <a:endParaRPr lang="en-GB" sz="1400" b="0" i="0" dirty="0">
              <a:effectLst/>
              <a:latin typeface="Söhne"/>
            </a:endParaRPr>
          </a:p>
          <a:p>
            <a:pPr lvl="1"/>
            <a:r>
              <a:rPr lang="en-GB" sz="1400" b="0" i="0" dirty="0">
                <a:effectLst/>
                <a:latin typeface="Söhne"/>
              </a:rPr>
              <a:t>Receives data transmitted over LPWAN/ Other Wireless Network</a:t>
            </a:r>
          </a:p>
          <a:p>
            <a:pPr lvl="1"/>
            <a:r>
              <a:rPr lang="en-GB" sz="1400" b="0" i="0" dirty="0">
                <a:effectLst/>
                <a:latin typeface="Söhne"/>
              </a:rPr>
              <a:t>Transmits to Cloud</a:t>
            </a:r>
            <a:r>
              <a:rPr lang="en-GB" sz="1400" dirty="0">
                <a:latin typeface="Söhne"/>
              </a:rPr>
              <a:t> Platform/MQTT broker</a:t>
            </a:r>
            <a:endParaRPr lang="en-GB" sz="1400" b="0" i="0" dirty="0">
              <a:effectLst/>
              <a:latin typeface="Söhne"/>
            </a:endParaRPr>
          </a:p>
          <a:p>
            <a:pPr lvl="1"/>
            <a:r>
              <a:rPr lang="en-GB" sz="1400" b="0" i="0" dirty="0">
                <a:effectLst/>
                <a:latin typeface="Söhne"/>
              </a:rPr>
              <a:t>RESTful API </a:t>
            </a:r>
            <a:r>
              <a:rPr lang="en-GB" sz="1400" dirty="0">
                <a:latin typeface="Söhne"/>
              </a:rPr>
              <a:t>providing</a:t>
            </a:r>
            <a:r>
              <a:rPr lang="en-GB" sz="1400" b="0" i="0" dirty="0">
                <a:effectLst/>
                <a:latin typeface="Söhne"/>
              </a:rPr>
              <a:t> data access/ingestion(web hook for other services)</a:t>
            </a:r>
          </a:p>
          <a:p>
            <a:pPr marL="457200" lvl="1" indent="0">
              <a:buNone/>
            </a:pPr>
            <a:endParaRPr lang="en-GB" sz="1400" b="0" i="0" dirty="0">
              <a:effectLst/>
              <a:latin typeface="Söhne"/>
            </a:endParaRPr>
          </a:p>
          <a:p>
            <a:r>
              <a:rPr lang="en-GB" sz="1400" b="1" i="0" dirty="0">
                <a:effectLst/>
                <a:latin typeface="Söhne"/>
              </a:rPr>
              <a:t>Publishing Process</a:t>
            </a:r>
            <a:endParaRPr lang="en-GB" sz="1400" b="0" i="0" dirty="0">
              <a:effectLst/>
              <a:latin typeface="Söhne"/>
            </a:endParaRPr>
          </a:p>
          <a:p>
            <a:pPr lvl="1"/>
            <a:r>
              <a:rPr lang="en-GB" sz="1400" b="0" i="0" dirty="0">
                <a:effectLst/>
                <a:latin typeface="Söhne"/>
              </a:rPr>
              <a:t>Consumes data from the RESTful API.</a:t>
            </a:r>
          </a:p>
          <a:p>
            <a:pPr lvl="1"/>
            <a:r>
              <a:rPr lang="en-GB" sz="1400" b="0" i="0" dirty="0">
                <a:effectLst/>
                <a:latin typeface="Söhne"/>
              </a:rPr>
              <a:t>Publishes data to a MQTT broker(or other IoT messaging platform) for real-time updates.</a:t>
            </a:r>
          </a:p>
          <a:p>
            <a:pPr lvl="1"/>
            <a:r>
              <a:rPr lang="en-GB" sz="1400" b="0" i="0" dirty="0">
                <a:effectLst/>
                <a:latin typeface="Söhne"/>
              </a:rPr>
              <a:t>Stores data in DB(time-series or other) for historical analysis and trend monitoring.</a:t>
            </a:r>
          </a:p>
          <a:p>
            <a:pPr marL="457200" lvl="1" indent="0">
              <a:buNone/>
            </a:pPr>
            <a:endParaRPr lang="en-GB" sz="1400" b="0" i="0" dirty="0">
              <a:effectLst/>
              <a:latin typeface="Söhne"/>
            </a:endParaRPr>
          </a:p>
          <a:p>
            <a:endParaRPr lang="en-IE" sz="1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8D76B1-07CA-EDCD-CF6E-D8F4A476E8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1" y="1323675"/>
            <a:ext cx="5319062" cy="4135568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1FD67D68-9B83-C338-8342-3348D8F223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6737718"/>
            <a:ext cx="12207200" cy="123363"/>
            <a:chOff x="-5025" y="6737718"/>
            <a:chExt cx="12207200" cy="123363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E397F34-6B84-0D3B-0F29-B1D134B3B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BD98075-BFC1-BE9C-7FB7-23FE55E433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481617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Digital financial graph">
            <a:extLst>
              <a:ext uri="{FF2B5EF4-FFF2-40B4-BE49-F238E27FC236}">
                <a16:creationId xmlns:a16="http://schemas.microsoft.com/office/drawing/2014/main" id="{0817B6F2-42C3-7D93-D48E-00C4819DE1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672" r="17386"/>
          <a:stretch/>
        </p:blipFill>
        <p:spPr>
          <a:xfrm>
            <a:off x="6103027" y="10"/>
            <a:ext cx="6088971" cy="6857990"/>
          </a:xfrm>
          <a:prstGeom prst="rect">
            <a:avLst/>
          </a:prstGeom>
        </p:spPr>
      </p:pic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9B296B9-C5A5-4E4F-9B60-C907B5F146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03025" cy="6858000"/>
          </a:xfrm>
          <a:prstGeom prst="rect">
            <a:avLst/>
          </a:prstGeom>
          <a:ln>
            <a:noFill/>
          </a:ln>
          <a:effectLst>
            <a:outerShdw blurRad="889000" dist="406400" dir="21540000" sx="90000" sy="90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D0300FD3-5AF1-6305-15FA-9078072672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03025" cy="2285995"/>
          </a:xfrm>
          <a:prstGeom prst="rect">
            <a:avLst/>
          </a:prstGeom>
          <a:ln>
            <a:noFill/>
          </a:ln>
          <a:effectLst>
            <a:outerShdw blurRad="254000" dist="127000" dir="5460000" sx="92000" sy="92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E5E1E0-60CB-485B-36CC-7F6CB792AD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328512"/>
            <a:ext cx="5067499" cy="1628970"/>
          </a:xfrm>
        </p:spPr>
        <p:txBody>
          <a:bodyPr anchor="ctr">
            <a:normAutofit/>
          </a:bodyPr>
          <a:lstStyle/>
          <a:p>
            <a:r>
              <a:rPr lang="en-IE" sz="3100" dirty="0"/>
              <a:t>4. Applications/Dashboarding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FBBFDF-7186-F7CF-9803-0DA0230003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4844" y="2452222"/>
            <a:ext cx="5091992" cy="3932249"/>
          </a:xfrm>
        </p:spPr>
        <p:txBody>
          <a:bodyPr anchor="ctr">
            <a:normAutofit/>
          </a:bodyPr>
          <a:lstStyle/>
          <a:p>
            <a:r>
              <a:rPr lang="en-GB" sz="1700" b="1" i="0" dirty="0">
                <a:effectLst/>
                <a:latin typeface="Söhne"/>
              </a:rPr>
              <a:t>Grafana</a:t>
            </a:r>
            <a:endParaRPr lang="en-GB" sz="1700" b="0" i="0" dirty="0">
              <a:effectLst/>
              <a:latin typeface="Söhne"/>
            </a:endParaRPr>
          </a:p>
          <a:p>
            <a:pPr lvl="1"/>
            <a:r>
              <a:rPr lang="en-GB" sz="1700" dirty="0">
                <a:latin typeface="Söhne"/>
              </a:rPr>
              <a:t>D</a:t>
            </a:r>
            <a:r>
              <a:rPr lang="en-GB" sz="1700" b="0" i="0" dirty="0">
                <a:effectLst/>
                <a:latin typeface="Söhne"/>
              </a:rPr>
              <a:t>ata visualisation.</a:t>
            </a:r>
          </a:p>
          <a:p>
            <a:pPr lvl="1"/>
            <a:r>
              <a:rPr lang="en-GB" sz="1700" b="0" i="0" dirty="0">
                <a:effectLst/>
                <a:latin typeface="Söhne"/>
              </a:rPr>
              <a:t>Provides dashboards for real-time and historical data analysis.</a:t>
            </a:r>
          </a:p>
          <a:p>
            <a:r>
              <a:rPr lang="en-GB" sz="1700" b="1" i="0" dirty="0">
                <a:effectLst/>
                <a:latin typeface="Söhne"/>
              </a:rPr>
              <a:t>Blynk</a:t>
            </a:r>
            <a:endParaRPr lang="en-GB" sz="1700" b="0" i="0" dirty="0">
              <a:effectLst/>
              <a:latin typeface="Söhne"/>
            </a:endParaRPr>
          </a:p>
          <a:p>
            <a:pPr lvl="1"/>
            <a:r>
              <a:rPr lang="en-GB" sz="1700" b="0" i="0" dirty="0">
                <a:effectLst/>
                <a:latin typeface="Söhne"/>
              </a:rPr>
              <a:t>Utilized for developing a mobile app.</a:t>
            </a:r>
          </a:p>
          <a:p>
            <a:pPr lvl="1"/>
            <a:r>
              <a:rPr lang="en-GB" sz="1700" b="0" i="0" dirty="0">
                <a:effectLst/>
                <a:latin typeface="Söhne"/>
              </a:rPr>
              <a:t>Offers a user-friendly interface for (pseudo) real-time monitoring and control over the system.</a:t>
            </a:r>
          </a:p>
          <a:p>
            <a:r>
              <a:rPr lang="en-GB" sz="1700" dirty="0">
                <a:latin typeface="Söhne"/>
              </a:rPr>
              <a:t>Third Party Service integration</a:t>
            </a:r>
            <a:endParaRPr lang="en-GB" sz="1700" b="0" i="0" dirty="0">
              <a:effectLst/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10742743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C6E35-9B6D-402D-3A19-66932364A0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Design Considerations: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0B7285-50E1-F4DC-6CF3-13D437BD6E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IE" dirty="0"/>
              <a:t>The following should be included in design:</a:t>
            </a:r>
          </a:p>
          <a:p>
            <a:r>
              <a:rPr lang="en-IE" b="1" dirty="0"/>
              <a:t>Scalable:</a:t>
            </a:r>
            <a:r>
              <a:rPr lang="en-IE" dirty="0"/>
              <a:t> </a:t>
            </a:r>
            <a:r>
              <a:rPr lang="en-GB" b="0" i="0" dirty="0">
                <a:solidFill>
                  <a:srgbClr val="0D0D0D"/>
                </a:solidFill>
                <a:effectLst/>
                <a:latin typeface="Söhne"/>
              </a:rPr>
              <a:t>Design the system with scalability in mind, allowing for easy integration of additional sensors, and collection devices.</a:t>
            </a:r>
          </a:p>
          <a:p>
            <a:r>
              <a:rPr lang="en-GB" b="1" dirty="0">
                <a:solidFill>
                  <a:srgbClr val="0D0D0D"/>
                </a:solidFill>
                <a:latin typeface="Söhne"/>
              </a:rPr>
              <a:t>Expandable:</a:t>
            </a:r>
            <a:r>
              <a:rPr lang="en-GB" dirty="0">
                <a:solidFill>
                  <a:srgbClr val="0D0D0D"/>
                </a:solidFill>
                <a:latin typeface="Söhne"/>
              </a:rPr>
              <a:t> </a:t>
            </a:r>
            <a:r>
              <a:rPr lang="en-GB" b="0" i="0" dirty="0">
                <a:solidFill>
                  <a:srgbClr val="0D0D0D"/>
                </a:solidFill>
                <a:effectLst/>
                <a:latin typeface="Söhne"/>
              </a:rPr>
              <a:t>design for future integration of additional environmental data </a:t>
            </a:r>
            <a:r>
              <a:rPr lang="en-GB" dirty="0">
                <a:solidFill>
                  <a:srgbClr val="0D0D0D"/>
                </a:solidFill>
                <a:latin typeface="Söhne"/>
              </a:rPr>
              <a:t>and </a:t>
            </a:r>
            <a:r>
              <a:rPr lang="en-GB" b="0" i="0" dirty="0">
                <a:solidFill>
                  <a:srgbClr val="0D0D0D"/>
                </a:solidFill>
                <a:effectLst/>
                <a:latin typeface="Söhne"/>
              </a:rPr>
              <a:t>sensors (e.g., pH, salinity) without major changes</a:t>
            </a:r>
          </a:p>
          <a:p>
            <a:r>
              <a:rPr lang="en-GB" b="1" dirty="0">
                <a:solidFill>
                  <a:srgbClr val="0D0D0D"/>
                </a:solidFill>
                <a:latin typeface="Söhne"/>
              </a:rPr>
              <a:t>Secure: </a:t>
            </a:r>
            <a:r>
              <a:rPr lang="en-IE" b="0" i="0" dirty="0">
                <a:solidFill>
                  <a:srgbClr val="0D0D0D"/>
                </a:solidFill>
                <a:effectLst/>
                <a:latin typeface="Söhne"/>
              </a:rPr>
              <a:t>Implement secure data transmission protocols (remember TLS and message encryption for MQTT)</a:t>
            </a:r>
          </a:p>
          <a:p>
            <a:r>
              <a:rPr lang="en-IE" b="1" dirty="0">
                <a:solidFill>
                  <a:srgbClr val="0D0D0D"/>
                </a:solidFill>
                <a:latin typeface="Söhne"/>
              </a:rPr>
              <a:t>Data Validation: </a:t>
            </a:r>
            <a:r>
              <a:rPr lang="en-IE" dirty="0">
                <a:solidFill>
                  <a:srgbClr val="0D0D0D"/>
                </a:solidFill>
                <a:latin typeface="Söhne"/>
              </a:rPr>
              <a:t>Validate data at collection. Use Timestamping/UIDs for data tracing</a:t>
            </a:r>
          </a:p>
          <a:p>
            <a:pPr algn="l"/>
            <a:r>
              <a:rPr lang="en-GB" b="1" i="0" dirty="0">
                <a:solidFill>
                  <a:srgbClr val="0D0D0D"/>
                </a:solidFill>
                <a:effectLst/>
                <a:latin typeface="Söhne"/>
              </a:rPr>
              <a:t>Data Analytics: </a:t>
            </a:r>
            <a:r>
              <a:rPr lang="en-GB" dirty="0">
                <a:solidFill>
                  <a:srgbClr val="0D0D0D"/>
                </a:solidFill>
                <a:latin typeface="Söhne"/>
              </a:rPr>
              <a:t>use </a:t>
            </a:r>
            <a:r>
              <a:rPr lang="en-GB" b="0" i="0" dirty="0">
                <a:solidFill>
                  <a:srgbClr val="0D0D0D"/>
                </a:solidFill>
                <a:effectLst/>
                <a:latin typeface="Söhne"/>
              </a:rPr>
              <a:t>analytics and machine learning models for predictive maintenance, anomaly detection, and trend forecasting.</a:t>
            </a:r>
          </a:p>
          <a:p>
            <a:pPr algn="l"/>
            <a:r>
              <a:rPr lang="en-GB" b="1" dirty="0">
                <a:solidFill>
                  <a:srgbClr val="0D0D0D"/>
                </a:solidFill>
                <a:latin typeface="Söhne"/>
              </a:rPr>
              <a:t>UX</a:t>
            </a:r>
            <a:r>
              <a:rPr lang="en-GB" dirty="0">
                <a:solidFill>
                  <a:srgbClr val="0D0D0D"/>
                </a:solidFill>
                <a:latin typeface="Söhne"/>
              </a:rPr>
              <a:t>: C</a:t>
            </a:r>
            <a:r>
              <a:rPr lang="en-GB" b="0" i="0" dirty="0">
                <a:solidFill>
                  <a:srgbClr val="0D0D0D"/>
                </a:solidFill>
                <a:effectLst/>
                <a:latin typeface="Söhne"/>
              </a:rPr>
              <a:t>ustom alerts, thresholds, and automated actions based on sensor data.</a:t>
            </a:r>
          </a:p>
          <a:p>
            <a:endParaRPr lang="en-IE" dirty="0">
              <a:solidFill>
                <a:srgbClr val="0D0D0D"/>
              </a:solidFill>
              <a:latin typeface="Söhne"/>
            </a:endParaRPr>
          </a:p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5840984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2341</TotalTime>
  <Words>470</Words>
  <Application>Microsoft Office PowerPoint</Application>
  <PresentationFormat>Widescreen</PresentationFormat>
  <Paragraphs>58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Söhne</vt:lpstr>
      <vt:lpstr>Office Theme</vt:lpstr>
      <vt:lpstr>Assignment 2 Concept: Marine Environment Monitoring</vt:lpstr>
      <vt:lpstr>Overview</vt:lpstr>
      <vt:lpstr>Motivation</vt:lpstr>
      <vt:lpstr>Overview of potential solution</vt:lpstr>
      <vt:lpstr>1. Sensor/Data Collection Layer</vt:lpstr>
      <vt:lpstr>2. Remote Device Connectivity</vt:lpstr>
      <vt:lpstr>3. Data Collection/ Aggrigation</vt:lpstr>
      <vt:lpstr>4. Applications/Dashboarding</vt:lpstr>
      <vt:lpstr>Design Considerations: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Sensor/Data Collection Layer</dc:title>
  <dc:creator>Frank X Walsh</dc:creator>
  <cp:lastModifiedBy>Frank X Walsh</cp:lastModifiedBy>
  <cp:revision>5</cp:revision>
  <dcterms:created xsi:type="dcterms:W3CDTF">2024-02-21T15:16:06Z</dcterms:created>
  <dcterms:modified xsi:type="dcterms:W3CDTF">2024-02-23T08:14:04Z</dcterms:modified>
</cp:coreProperties>
</file>